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96" r:id="rId3"/>
  </p:sldMasterIdLst>
  <p:notesMasterIdLst>
    <p:notesMasterId r:id="rId25"/>
  </p:notesMasterIdLst>
  <p:handoutMasterIdLst>
    <p:handoutMasterId r:id="rId26"/>
  </p:handoutMasterIdLst>
  <p:sldIdLst>
    <p:sldId id="400" r:id="rId4"/>
    <p:sldId id="431" r:id="rId5"/>
    <p:sldId id="436" r:id="rId6"/>
    <p:sldId id="435" r:id="rId7"/>
    <p:sldId id="432" r:id="rId8"/>
    <p:sldId id="385" r:id="rId9"/>
    <p:sldId id="414" r:id="rId10"/>
    <p:sldId id="415" r:id="rId11"/>
    <p:sldId id="413" r:id="rId12"/>
    <p:sldId id="416" r:id="rId13"/>
    <p:sldId id="417" r:id="rId14"/>
    <p:sldId id="419" r:id="rId15"/>
    <p:sldId id="421" r:id="rId16"/>
    <p:sldId id="423" r:id="rId17"/>
    <p:sldId id="438" r:id="rId18"/>
    <p:sldId id="420" r:id="rId19"/>
    <p:sldId id="422" r:id="rId20"/>
    <p:sldId id="439" r:id="rId21"/>
    <p:sldId id="424" r:id="rId22"/>
    <p:sldId id="426" r:id="rId23"/>
    <p:sldId id="412" r:id="rId24"/>
  </p:sldIdLst>
  <p:sldSz cx="9144000" cy="6858000" type="screen4x3"/>
  <p:notesSz cx="6794500" cy="99314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0D172F5C-85D1-3141-8C94-D0FC31405CBA}">
          <p14:sldIdLst>
            <p14:sldId id="400"/>
            <p14:sldId id="431"/>
            <p14:sldId id="436"/>
            <p14:sldId id="435"/>
            <p14:sldId id="432"/>
            <p14:sldId id="385"/>
            <p14:sldId id="414"/>
            <p14:sldId id="415"/>
            <p14:sldId id="413"/>
            <p14:sldId id="416"/>
            <p14:sldId id="417"/>
            <p14:sldId id="419"/>
            <p14:sldId id="421"/>
            <p14:sldId id="423"/>
            <p14:sldId id="438"/>
            <p14:sldId id="420"/>
            <p14:sldId id="422"/>
            <p14:sldId id="439"/>
            <p14:sldId id="424"/>
            <p14:sldId id="426"/>
            <p14:sldId id="41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DAE9"/>
    <a:srgbClr val="DC3C32"/>
    <a:srgbClr val="B08859"/>
    <a:srgbClr val="B08807"/>
    <a:srgbClr val="E4BB07"/>
    <a:srgbClr val="ADC22D"/>
    <a:srgbClr val="758893"/>
    <a:srgbClr val="3FA3C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0" autoAdjust="0"/>
    <p:restoredTop sz="94602" autoAdjust="0"/>
  </p:normalViewPr>
  <p:slideViewPr>
    <p:cSldViewPr snapToGrid="0" snapToObjects="1">
      <p:cViewPr>
        <p:scale>
          <a:sx n="76" d="100"/>
          <a:sy n="76" d="100"/>
        </p:scale>
        <p:origin x="-2992" y="-8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1" y="0"/>
            <a:ext cx="2944283" cy="49657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2C8E6B04-478B-9447-B6D9-83A50FBF925F}" type="datetimeFigureOut">
              <a:rPr lang="de-DE" smtClean="0"/>
              <a:t>09.10.17</a:t>
            </a:fld>
            <a:endParaRPr lang="de-DE"/>
          </a:p>
        </p:txBody>
      </p:sp>
      <p:sp>
        <p:nvSpPr>
          <p:cNvPr id="4" name="Fußzeilenplatzhalter 3"/>
          <p:cNvSpPr>
            <a:spLocks noGrp="1"/>
          </p:cNvSpPr>
          <p:nvPr>
            <p:ph type="ftr" sz="quarter" idx="2"/>
          </p:nvPr>
        </p:nvSpPr>
        <p:spPr>
          <a:xfrm>
            <a:off x="1" y="9433107"/>
            <a:ext cx="2944283" cy="49657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8645" y="9433107"/>
            <a:ext cx="2944283" cy="496570"/>
          </a:xfrm>
          <a:prstGeom prst="rect">
            <a:avLst/>
          </a:prstGeom>
        </p:spPr>
        <p:txBody>
          <a:bodyPr vert="horz" lIns="91440" tIns="45720" rIns="91440" bIns="45720" rtlCol="0" anchor="b"/>
          <a:lstStyle>
            <a:lvl1pPr algn="r">
              <a:defRPr sz="1200"/>
            </a:lvl1pPr>
          </a:lstStyle>
          <a:p>
            <a:fld id="{7731CC8C-2191-4A46-B820-E468F8A75727}" type="slidenum">
              <a:rPr lang="de-DE" smtClean="0"/>
              <a:t>‹Nr.›</a:t>
            </a:fld>
            <a:endParaRPr lang="de-DE"/>
          </a:p>
        </p:txBody>
      </p:sp>
    </p:spTree>
    <p:extLst>
      <p:ext uri="{BB962C8B-B14F-4D97-AF65-F5344CB8AC3E}">
        <p14:creationId xmlns:p14="http://schemas.microsoft.com/office/powerpoint/2010/main" val="195391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1" y="0"/>
            <a:ext cx="2944283" cy="49657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5DE8BAB1-8822-924E-AB16-BDB5529E72D8}" type="datetimeFigureOut">
              <a:rPr lang="de-DE" smtClean="0"/>
              <a:t>09.10.17</a:t>
            </a:fld>
            <a:endParaRPr lang="de-DE"/>
          </a:p>
        </p:txBody>
      </p:sp>
      <p:sp>
        <p:nvSpPr>
          <p:cNvPr id="4" name="Folienbildplatzhalt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17416"/>
            <a:ext cx="5435600" cy="4469130"/>
          </a:xfrm>
          <a:prstGeom prst="rect">
            <a:avLst/>
          </a:prstGeom>
        </p:spPr>
        <p:txBody>
          <a:bodyPr vert="horz" lIns="91440" tIns="45720" rIns="91440" bIns="45720" rtlCol="0"/>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6" name="Fußzeilenplatzhalter 5"/>
          <p:cNvSpPr>
            <a:spLocks noGrp="1"/>
          </p:cNvSpPr>
          <p:nvPr>
            <p:ph type="ftr" sz="quarter" idx="4"/>
          </p:nvPr>
        </p:nvSpPr>
        <p:spPr>
          <a:xfrm>
            <a:off x="1" y="9433107"/>
            <a:ext cx="2944283" cy="49657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8645" y="9433107"/>
            <a:ext cx="2944283" cy="496570"/>
          </a:xfrm>
          <a:prstGeom prst="rect">
            <a:avLst/>
          </a:prstGeom>
        </p:spPr>
        <p:txBody>
          <a:bodyPr vert="horz" lIns="91440" tIns="45720" rIns="91440" bIns="45720" rtlCol="0" anchor="b"/>
          <a:lstStyle>
            <a:lvl1pPr algn="r">
              <a:defRPr sz="1200"/>
            </a:lvl1pPr>
          </a:lstStyle>
          <a:p>
            <a:fld id="{99F14A9D-BD28-134F-A4F9-D0F8A118DAA8}" type="slidenum">
              <a:rPr lang="de-DE" smtClean="0"/>
              <a:t>‹Nr.›</a:t>
            </a:fld>
            <a:endParaRPr lang="de-DE"/>
          </a:p>
        </p:txBody>
      </p:sp>
    </p:spTree>
    <p:extLst>
      <p:ext uri="{BB962C8B-B14F-4D97-AF65-F5344CB8AC3E}">
        <p14:creationId xmlns:p14="http://schemas.microsoft.com/office/powerpoint/2010/main" val="6787646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2" name="Bild 1" descr="hintergrund.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54746" y="2218791"/>
            <a:ext cx="9798746" cy="4706599"/>
          </a:xfrm>
          <a:prstGeom prst="rect">
            <a:avLst/>
          </a:prstGeom>
        </p:spPr>
      </p:pic>
      <p:pic>
        <p:nvPicPr>
          <p:cNvPr id="17" name="Bild 16" descr="Bogen-COVER-PP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9144000" cy="4001152"/>
          </a:xfrm>
          <a:prstGeom prst="rect">
            <a:avLst/>
          </a:prstGeom>
        </p:spPr>
      </p:pic>
      <p:pic>
        <p:nvPicPr>
          <p:cNvPr id="18" name="Bild 17" descr="IGW-Logo_f-PPT.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79189" y="309740"/>
            <a:ext cx="3029964" cy="473431"/>
          </a:xfrm>
          <a:prstGeom prst="rect">
            <a:avLst/>
          </a:prstGeom>
        </p:spPr>
      </p:pic>
      <p:sp>
        <p:nvSpPr>
          <p:cNvPr id="19" name="Textfeld 18"/>
          <p:cNvSpPr txBox="1"/>
          <p:nvPr userDrawn="1"/>
        </p:nvSpPr>
        <p:spPr>
          <a:xfrm>
            <a:off x="5496474" y="154674"/>
            <a:ext cx="3450166" cy="461665"/>
          </a:xfrm>
          <a:prstGeom prst="rect">
            <a:avLst/>
          </a:prstGeom>
          <a:noFill/>
        </p:spPr>
        <p:txBody>
          <a:bodyPr wrap="square" rtlCol="0">
            <a:spAutoFit/>
          </a:bodyPr>
          <a:lstStyle/>
          <a:p>
            <a:pPr algn="r"/>
            <a:r>
              <a:rPr lang="de-DE" sz="2400" dirty="0" err="1" smtClean="0">
                <a:solidFill>
                  <a:srgbClr val="3FA3C7"/>
                </a:solidFill>
                <a:latin typeface="Arial"/>
                <a:cs typeface="Arial"/>
              </a:rPr>
              <a:t>www.igwindkraft.at</a:t>
            </a:r>
            <a:endParaRPr lang="de-DE" sz="2400" dirty="0">
              <a:solidFill>
                <a:srgbClr val="3FA3C7"/>
              </a:solidFill>
              <a:latin typeface="Arial"/>
              <a:cs typeface="Arial"/>
            </a:endParaRPr>
          </a:p>
        </p:txBody>
      </p:sp>
      <p:sp>
        <p:nvSpPr>
          <p:cNvPr id="15" name="Inhaltsplatzhalter 14"/>
          <p:cNvSpPr>
            <a:spLocks noGrp="1"/>
          </p:cNvSpPr>
          <p:nvPr>
            <p:ph sz="quarter" idx="10" hasCustomPrompt="1"/>
          </p:nvPr>
        </p:nvSpPr>
        <p:spPr>
          <a:xfrm>
            <a:off x="330200" y="1849438"/>
            <a:ext cx="8229600" cy="588962"/>
          </a:xfrm>
        </p:spPr>
        <p:txBody>
          <a:bodyPr>
            <a:normAutofit/>
          </a:bodyPr>
          <a:lstStyle>
            <a:lvl1pPr marL="0" indent="0">
              <a:buNone/>
              <a:defRPr sz="2000" b="1" baseline="0">
                <a:latin typeface="Verdana"/>
                <a:cs typeface="Verdana"/>
              </a:defRPr>
            </a:lvl1pPr>
          </a:lstStyle>
          <a:p>
            <a:pPr lvl="0"/>
            <a:r>
              <a:rPr lang="de-DE" dirty="0" smtClean="0"/>
              <a:t>Untertitel bearbeiten</a:t>
            </a:r>
            <a:endParaRPr lang="de-DE" dirty="0"/>
          </a:p>
        </p:txBody>
      </p:sp>
      <p:sp>
        <p:nvSpPr>
          <p:cNvPr id="13" name="Titel 12"/>
          <p:cNvSpPr>
            <a:spLocks noGrp="1"/>
          </p:cNvSpPr>
          <p:nvPr>
            <p:ph type="title" hasCustomPrompt="1"/>
          </p:nvPr>
        </p:nvSpPr>
        <p:spPr>
          <a:xfrm>
            <a:off x="330200" y="1074738"/>
            <a:ext cx="8229600" cy="754062"/>
          </a:xfrm>
        </p:spPr>
        <p:txBody>
          <a:bodyPr anchor="t" anchorCtr="0">
            <a:noAutofit/>
          </a:bodyPr>
          <a:lstStyle>
            <a:lvl1pPr marL="0" indent="0" algn="l">
              <a:defRPr sz="4800">
                <a:solidFill>
                  <a:srgbClr val="ADC22D"/>
                </a:solidFill>
                <a:latin typeface="Verdana"/>
                <a:cs typeface="Verdana"/>
              </a:defRPr>
            </a:lvl1pPr>
          </a:lstStyle>
          <a:p>
            <a:r>
              <a:rPr lang="de-AT" dirty="0" smtClean="0"/>
              <a:t>Mastertitel bearbeiten</a:t>
            </a:r>
            <a:endParaRPr lang="de-DE" dirty="0"/>
          </a:p>
        </p:txBody>
      </p:sp>
    </p:spTree>
    <p:extLst>
      <p:ext uri="{BB962C8B-B14F-4D97-AF65-F5344CB8AC3E}">
        <p14:creationId xmlns:p14="http://schemas.microsoft.com/office/powerpoint/2010/main" val="1171722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3DDDB4D-1069-EC4C-99C7-8AEE11AF0BFB}" type="datetimeFigureOut">
              <a:rPr lang="de-DE" smtClean="0"/>
              <a:t>09.10.17</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91259AD3-183A-EE4E-8626-64856640CC23}" type="slidenum">
              <a:rPr lang="de-DE" smtClean="0"/>
              <a:t>‹Nr.›</a:t>
            </a:fld>
            <a:endParaRPr lang="de-DE"/>
          </a:p>
        </p:txBody>
      </p:sp>
    </p:spTree>
    <p:extLst>
      <p:ext uri="{BB962C8B-B14F-4D97-AF65-F5344CB8AC3E}">
        <p14:creationId xmlns:p14="http://schemas.microsoft.com/office/powerpoint/2010/main" val="1285975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AT"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smtClean="0"/>
              <a:t>Mastertextformat bearbeiten</a:t>
            </a:r>
          </a:p>
        </p:txBody>
      </p:sp>
      <p:sp>
        <p:nvSpPr>
          <p:cNvPr id="5" name="Datumsplatzhalter 4"/>
          <p:cNvSpPr>
            <a:spLocks noGrp="1"/>
          </p:cNvSpPr>
          <p:nvPr>
            <p:ph type="dt" sz="half" idx="10"/>
          </p:nvPr>
        </p:nvSpPr>
        <p:spPr/>
        <p:txBody>
          <a:bodyPr/>
          <a:lstStyle/>
          <a:p>
            <a:fld id="{83DDDB4D-1069-EC4C-99C7-8AEE11AF0BFB}" type="datetimeFigureOut">
              <a:rPr lang="de-DE" smtClean="0"/>
              <a:t>09.10.17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1259AD3-183A-EE4E-8626-64856640CC23}" type="slidenum">
              <a:rPr lang="de-DE" smtClean="0"/>
              <a:t>‹Nr.›</a:t>
            </a:fld>
            <a:endParaRPr lang="de-DE"/>
          </a:p>
        </p:txBody>
      </p:sp>
    </p:spTree>
    <p:extLst>
      <p:ext uri="{BB962C8B-B14F-4D97-AF65-F5344CB8AC3E}">
        <p14:creationId xmlns:p14="http://schemas.microsoft.com/office/powerpoint/2010/main" val="3558614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AT"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AT" smtClean="0"/>
              <a:t>Bild auf Platzhalter ziehen oder durch Klicken auf Symbol hinzufügen</a:t>
            </a:r>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smtClean="0"/>
              <a:t>Mastertextformat bearbeiten</a:t>
            </a:r>
          </a:p>
        </p:txBody>
      </p:sp>
      <p:sp>
        <p:nvSpPr>
          <p:cNvPr id="5" name="Datumsplatzhalter 4"/>
          <p:cNvSpPr>
            <a:spLocks noGrp="1"/>
          </p:cNvSpPr>
          <p:nvPr>
            <p:ph type="dt" sz="half" idx="10"/>
          </p:nvPr>
        </p:nvSpPr>
        <p:spPr/>
        <p:txBody>
          <a:bodyPr/>
          <a:lstStyle/>
          <a:p>
            <a:fld id="{83DDDB4D-1069-EC4C-99C7-8AEE11AF0BFB}" type="datetimeFigureOut">
              <a:rPr lang="de-DE" smtClean="0"/>
              <a:t>09.10.17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1259AD3-183A-EE4E-8626-64856640CC23}" type="slidenum">
              <a:rPr lang="de-DE" smtClean="0"/>
              <a:t>‹Nr.›</a:t>
            </a:fld>
            <a:endParaRPr lang="de-DE"/>
          </a:p>
        </p:txBody>
      </p:sp>
    </p:spTree>
    <p:extLst>
      <p:ext uri="{BB962C8B-B14F-4D97-AF65-F5344CB8AC3E}">
        <p14:creationId xmlns:p14="http://schemas.microsoft.com/office/powerpoint/2010/main" val="1786764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Datumsplatzhalter 3"/>
          <p:cNvSpPr>
            <a:spLocks noGrp="1"/>
          </p:cNvSpPr>
          <p:nvPr>
            <p:ph type="dt" sz="half" idx="10"/>
          </p:nvPr>
        </p:nvSpPr>
        <p:spPr/>
        <p:txBody>
          <a:bodyPr/>
          <a:lstStyle/>
          <a:p>
            <a:fld id="{83DDDB4D-1069-EC4C-99C7-8AEE11AF0BFB}" type="datetimeFigureOut">
              <a:rPr lang="de-DE" smtClean="0"/>
              <a:t>09.10.17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1259AD3-183A-EE4E-8626-64856640CC23}" type="slidenum">
              <a:rPr lang="de-DE" smtClean="0"/>
              <a:t>‹Nr.›</a:t>
            </a:fld>
            <a:endParaRPr lang="de-DE"/>
          </a:p>
        </p:txBody>
      </p:sp>
    </p:spTree>
    <p:extLst>
      <p:ext uri="{BB962C8B-B14F-4D97-AF65-F5344CB8AC3E}">
        <p14:creationId xmlns:p14="http://schemas.microsoft.com/office/powerpoint/2010/main" val="4030247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AT" smtClean="0"/>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Datumsplatzhalter 3"/>
          <p:cNvSpPr>
            <a:spLocks noGrp="1"/>
          </p:cNvSpPr>
          <p:nvPr>
            <p:ph type="dt" sz="half" idx="10"/>
          </p:nvPr>
        </p:nvSpPr>
        <p:spPr/>
        <p:txBody>
          <a:bodyPr/>
          <a:lstStyle/>
          <a:p>
            <a:fld id="{83DDDB4D-1069-EC4C-99C7-8AEE11AF0BFB}" type="datetimeFigureOut">
              <a:rPr lang="de-DE" smtClean="0"/>
              <a:t>09.10.17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1259AD3-183A-EE4E-8626-64856640CC23}" type="slidenum">
              <a:rPr lang="de-DE" smtClean="0"/>
              <a:t>‹Nr.›</a:t>
            </a:fld>
            <a:endParaRPr lang="de-DE"/>
          </a:p>
        </p:txBody>
      </p:sp>
    </p:spTree>
    <p:extLst>
      <p:ext uri="{BB962C8B-B14F-4D97-AF65-F5344CB8AC3E}">
        <p14:creationId xmlns:p14="http://schemas.microsoft.com/office/powerpoint/2010/main" val="4107372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Le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6" name="Inhaltsplatzhalter 5"/>
          <p:cNvSpPr>
            <a:spLocks noGrp="1"/>
          </p:cNvSpPr>
          <p:nvPr>
            <p:ph sz="quarter" idx="10"/>
          </p:nvPr>
        </p:nvSpPr>
        <p:spPr>
          <a:xfrm>
            <a:off x="228600" y="1981200"/>
            <a:ext cx="8686800" cy="4495800"/>
          </a:xfrm>
        </p:spPr>
        <p:txBody>
          <a:body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dirty="0"/>
          </a:p>
        </p:txBody>
      </p:sp>
    </p:spTree>
    <p:extLst>
      <p:ext uri="{BB962C8B-B14F-4D97-AF65-F5344CB8AC3E}">
        <p14:creationId xmlns:p14="http://schemas.microsoft.com/office/powerpoint/2010/main" val="3203390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Le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6" name="Inhaltsplatzhalter 5"/>
          <p:cNvSpPr>
            <a:spLocks noGrp="1"/>
          </p:cNvSpPr>
          <p:nvPr>
            <p:ph sz="quarter" idx="10"/>
          </p:nvPr>
        </p:nvSpPr>
        <p:spPr>
          <a:xfrm>
            <a:off x="228600" y="1981200"/>
            <a:ext cx="8686800" cy="4495800"/>
          </a:xfrm>
        </p:spPr>
        <p:txBody>
          <a:body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dirty="0"/>
          </a:p>
        </p:txBody>
      </p:sp>
    </p:spTree>
    <p:extLst>
      <p:ext uri="{BB962C8B-B14F-4D97-AF65-F5344CB8AC3E}">
        <p14:creationId xmlns:p14="http://schemas.microsoft.com/office/powerpoint/2010/main" val="34619542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Le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6" name="Inhaltsplatzhalter 5"/>
          <p:cNvSpPr>
            <a:spLocks noGrp="1"/>
          </p:cNvSpPr>
          <p:nvPr>
            <p:ph sz="quarter" idx="10"/>
          </p:nvPr>
        </p:nvSpPr>
        <p:spPr>
          <a:xfrm>
            <a:off x="228600" y="1981200"/>
            <a:ext cx="8686800" cy="4495800"/>
          </a:xfrm>
        </p:spPr>
        <p:txBody>
          <a:body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dirty="0"/>
          </a:p>
        </p:txBody>
      </p:sp>
    </p:spTree>
    <p:extLst>
      <p:ext uri="{BB962C8B-B14F-4D97-AF65-F5344CB8AC3E}">
        <p14:creationId xmlns:p14="http://schemas.microsoft.com/office/powerpoint/2010/main" val="23993970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Le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6" name="Inhaltsplatzhalter 5"/>
          <p:cNvSpPr>
            <a:spLocks noGrp="1"/>
          </p:cNvSpPr>
          <p:nvPr>
            <p:ph sz="quarter" idx="10"/>
          </p:nvPr>
        </p:nvSpPr>
        <p:spPr>
          <a:xfrm>
            <a:off x="228600" y="1981200"/>
            <a:ext cx="8686800" cy="4495800"/>
          </a:xfrm>
        </p:spPr>
        <p:txBody>
          <a:body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dirty="0"/>
          </a:p>
        </p:txBody>
      </p:sp>
    </p:spTree>
    <p:extLst>
      <p:ext uri="{BB962C8B-B14F-4D97-AF65-F5344CB8AC3E}">
        <p14:creationId xmlns:p14="http://schemas.microsoft.com/office/powerpoint/2010/main" val="3127354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Le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6" name="Inhaltsplatzhalter 5"/>
          <p:cNvSpPr>
            <a:spLocks noGrp="1"/>
          </p:cNvSpPr>
          <p:nvPr>
            <p:ph sz="quarter" idx="10"/>
          </p:nvPr>
        </p:nvSpPr>
        <p:spPr>
          <a:xfrm>
            <a:off x="228600" y="1981200"/>
            <a:ext cx="8686800" cy="4495800"/>
          </a:xfrm>
        </p:spPr>
        <p:txBody>
          <a:body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dirty="0"/>
          </a:p>
        </p:txBody>
      </p:sp>
    </p:spTree>
    <p:extLst>
      <p:ext uri="{BB962C8B-B14F-4D97-AF65-F5344CB8AC3E}">
        <p14:creationId xmlns:p14="http://schemas.microsoft.com/office/powerpoint/2010/main" val="3127354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IGW Inhalt">
    <p:spTree>
      <p:nvGrpSpPr>
        <p:cNvPr id="1" name=""/>
        <p:cNvGrpSpPr/>
        <p:nvPr/>
      </p:nvGrpSpPr>
      <p:grpSpPr>
        <a:xfrm>
          <a:off x="0" y="0"/>
          <a:ext cx="0" cy="0"/>
          <a:chOff x="0" y="0"/>
          <a:chExt cx="0" cy="0"/>
        </a:xfrm>
      </p:grpSpPr>
      <p:pic>
        <p:nvPicPr>
          <p:cNvPr id="7" name="Bild 6" descr="Bogen-Innen-PPT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2744764"/>
          </a:xfrm>
          <a:prstGeom prst="rect">
            <a:avLst/>
          </a:prstGeom>
        </p:spPr>
      </p:pic>
      <p:sp>
        <p:nvSpPr>
          <p:cNvPr id="2" name="Titel 1"/>
          <p:cNvSpPr>
            <a:spLocks noGrp="1"/>
          </p:cNvSpPr>
          <p:nvPr>
            <p:ph type="title"/>
          </p:nvPr>
        </p:nvSpPr>
        <p:spPr>
          <a:xfrm>
            <a:off x="366489" y="375576"/>
            <a:ext cx="8229600" cy="870701"/>
          </a:xfrm>
        </p:spPr>
        <p:txBody>
          <a:bodyPr anchor="t" anchorCtr="0">
            <a:normAutofit/>
          </a:bodyPr>
          <a:lstStyle>
            <a:lvl1pPr algn="l">
              <a:defRPr sz="3000">
                <a:latin typeface="Verdana"/>
                <a:cs typeface="Verdana"/>
              </a:defRPr>
            </a:lvl1pPr>
          </a:lstStyle>
          <a:p>
            <a:r>
              <a:rPr lang="de-AT" smtClean="0"/>
              <a:t>Mastertitelformat bearbeiten</a:t>
            </a:r>
            <a:endParaRPr lang="de-DE" dirty="0"/>
          </a:p>
        </p:txBody>
      </p:sp>
      <p:sp>
        <p:nvSpPr>
          <p:cNvPr id="3" name="Inhaltsplatzhalter 2"/>
          <p:cNvSpPr>
            <a:spLocks noGrp="1"/>
          </p:cNvSpPr>
          <p:nvPr>
            <p:ph idx="1"/>
          </p:nvPr>
        </p:nvSpPr>
        <p:spPr>
          <a:xfrm>
            <a:off x="366490" y="2308259"/>
            <a:ext cx="8320310" cy="4361101"/>
          </a:xfrm>
        </p:spPr>
        <p:txBody>
          <a:bodyPr/>
          <a:lstStyle>
            <a:lvl1pPr marL="342900" marR="0" indent="-342900" algn="l" defTabSz="457200" rtl="0" eaLnBrk="1" fontAlgn="auto" latinLnBrk="0" hangingPunct="1">
              <a:lnSpc>
                <a:spcPct val="100000"/>
              </a:lnSpc>
              <a:spcBef>
                <a:spcPct val="20000"/>
              </a:spcBef>
              <a:spcAft>
                <a:spcPts val="0"/>
              </a:spcAft>
              <a:buClr>
                <a:schemeClr val="accent2"/>
              </a:buClr>
              <a:buSzTx/>
              <a:buFont typeface="Lucida Grande"/>
              <a:buChar char="●"/>
              <a:tabLst/>
              <a:defRPr sz="2000">
                <a:latin typeface="Arial"/>
                <a:cs typeface="Arial"/>
              </a:defRPr>
            </a:lvl1pPr>
            <a:lvl2pPr>
              <a:buClr>
                <a:schemeClr val="accent2"/>
              </a:buCl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stStyle>
          <a:p>
            <a:pPr marL="342900" marR="0" lvl="0" indent="-342900" algn="l" defTabSz="457200" rtl="0" eaLnBrk="1" fontAlgn="auto" latinLnBrk="0" hangingPunct="1">
              <a:lnSpc>
                <a:spcPct val="100000"/>
              </a:lnSpc>
              <a:spcBef>
                <a:spcPct val="20000"/>
              </a:spcBef>
              <a:spcAft>
                <a:spcPts val="0"/>
              </a:spcAft>
              <a:buClr>
                <a:schemeClr val="accent2"/>
              </a:buClr>
              <a:buSzTx/>
              <a:buFont typeface="Lucida Grande"/>
              <a:buChar char="●"/>
              <a:tabLst/>
              <a:defRPr/>
            </a:pPr>
            <a:r>
              <a:rPr lang="de-AT" smtClean="0"/>
              <a:t>Mastertextformat bearbeiten</a:t>
            </a:r>
          </a:p>
          <a:p>
            <a:pPr marL="342900" marR="0" lvl="1" indent="-342900" algn="l" defTabSz="457200" rtl="0" eaLnBrk="1" fontAlgn="auto" latinLnBrk="0" hangingPunct="1">
              <a:lnSpc>
                <a:spcPct val="100000"/>
              </a:lnSpc>
              <a:spcBef>
                <a:spcPct val="20000"/>
              </a:spcBef>
              <a:spcAft>
                <a:spcPts val="0"/>
              </a:spcAft>
              <a:buClr>
                <a:schemeClr val="accent2"/>
              </a:buClr>
              <a:buSzTx/>
              <a:buFont typeface="Lucida Grande"/>
              <a:buChar char="●"/>
              <a:tabLst/>
              <a:defRPr/>
            </a:pPr>
            <a:r>
              <a:rPr lang="de-AT" smtClean="0"/>
              <a:t>Zweite Ebene</a:t>
            </a:r>
          </a:p>
          <a:p>
            <a:pPr marL="342900" marR="0" lvl="2" indent="-342900" algn="l" defTabSz="457200" rtl="0" eaLnBrk="1" fontAlgn="auto" latinLnBrk="0" hangingPunct="1">
              <a:lnSpc>
                <a:spcPct val="100000"/>
              </a:lnSpc>
              <a:spcBef>
                <a:spcPct val="20000"/>
              </a:spcBef>
              <a:spcAft>
                <a:spcPts val="0"/>
              </a:spcAft>
              <a:buClr>
                <a:schemeClr val="accent2"/>
              </a:buClr>
              <a:buSzTx/>
              <a:buFont typeface="Lucida Grande"/>
              <a:buChar char="●"/>
              <a:tabLst/>
              <a:defRPr/>
            </a:pPr>
            <a:r>
              <a:rPr lang="de-AT" smtClean="0"/>
              <a:t>Dritte Ebene</a:t>
            </a:r>
          </a:p>
          <a:p>
            <a:pPr marL="342900" marR="0" lvl="3" indent="-342900" algn="l" defTabSz="457200" rtl="0" eaLnBrk="1" fontAlgn="auto" latinLnBrk="0" hangingPunct="1">
              <a:lnSpc>
                <a:spcPct val="100000"/>
              </a:lnSpc>
              <a:spcBef>
                <a:spcPct val="20000"/>
              </a:spcBef>
              <a:spcAft>
                <a:spcPts val="0"/>
              </a:spcAft>
              <a:buClr>
                <a:schemeClr val="accent2"/>
              </a:buClr>
              <a:buSzTx/>
              <a:buFont typeface="Lucida Grande"/>
              <a:buChar char="●"/>
              <a:tabLst/>
              <a:defRPr/>
            </a:pPr>
            <a:r>
              <a:rPr lang="de-AT" smtClean="0"/>
              <a:t>Vierte Ebene</a:t>
            </a:r>
          </a:p>
          <a:p>
            <a:pPr marL="342900" marR="0" lvl="4" indent="-342900" algn="l" defTabSz="457200" rtl="0" eaLnBrk="1" fontAlgn="auto" latinLnBrk="0" hangingPunct="1">
              <a:lnSpc>
                <a:spcPct val="100000"/>
              </a:lnSpc>
              <a:spcBef>
                <a:spcPct val="20000"/>
              </a:spcBef>
              <a:spcAft>
                <a:spcPts val="0"/>
              </a:spcAft>
              <a:buClr>
                <a:schemeClr val="accent2"/>
              </a:buClr>
              <a:buSzTx/>
              <a:buFont typeface="Lucida Grande"/>
              <a:buChar char="●"/>
              <a:tabLst/>
              <a:defRPr/>
            </a:pPr>
            <a:r>
              <a:rPr lang="de-AT" smtClean="0"/>
              <a:t>Fünfte Ebene</a:t>
            </a:r>
            <a:endParaRPr lang="de-DE" dirty="0"/>
          </a:p>
        </p:txBody>
      </p:sp>
      <p:pic>
        <p:nvPicPr>
          <p:cNvPr id="8" name="Bild 7" descr="IGW-Logo_f-PP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9189" y="119247"/>
            <a:ext cx="1446978" cy="226090"/>
          </a:xfrm>
          <a:prstGeom prst="rect">
            <a:avLst/>
          </a:prstGeom>
        </p:spPr>
      </p:pic>
      <p:sp>
        <p:nvSpPr>
          <p:cNvPr id="9" name="Textfeld 8"/>
          <p:cNvSpPr txBox="1"/>
          <p:nvPr userDrawn="1"/>
        </p:nvSpPr>
        <p:spPr>
          <a:xfrm>
            <a:off x="5487491" y="25666"/>
            <a:ext cx="3450166" cy="338554"/>
          </a:xfrm>
          <a:prstGeom prst="rect">
            <a:avLst/>
          </a:prstGeom>
          <a:noFill/>
        </p:spPr>
        <p:txBody>
          <a:bodyPr wrap="square" rIns="0" rtlCol="0">
            <a:spAutoFit/>
          </a:bodyPr>
          <a:lstStyle/>
          <a:p>
            <a:pPr algn="r"/>
            <a:r>
              <a:rPr lang="de-DE" sz="1600" dirty="0" err="1" smtClean="0">
                <a:solidFill>
                  <a:schemeClr val="bg1"/>
                </a:solidFill>
                <a:latin typeface="Arial"/>
                <a:cs typeface="Arial"/>
              </a:rPr>
              <a:t>www.igwindkraft.at</a:t>
            </a:r>
            <a:endParaRPr lang="de-DE" sz="1600" dirty="0">
              <a:solidFill>
                <a:schemeClr val="bg1"/>
              </a:solidFill>
              <a:latin typeface="Arial"/>
              <a:cs typeface="Arial"/>
            </a:endParaRPr>
          </a:p>
        </p:txBody>
      </p:sp>
      <p:sp>
        <p:nvSpPr>
          <p:cNvPr id="10" name="Foliennummernplatzhalter 4"/>
          <p:cNvSpPr>
            <a:spLocks noGrp="1"/>
          </p:cNvSpPr>
          <p:nvPr>
            <p:ph type="sldNum" sz="quarter" idx="12"/>
          </p:nvPr>
        </p:nvSpPr>
        <p:spPr>
          <a:xfrm>
            <a:off x="7074545" y="6538912"/>
            <a:ext cx="2133600" cy="365125"/>
          </a:xfrm>
        </p:spPr>
        <p:txBody>
          <a:bodyPr/>
          <a:lstStyle/>
          <a:p>
            <a:fld id="{91259AD3-183A-EE4E-8626-64856640CC23}" type="slidenum">
              <a:rPr lang="de-DE" smtClean="0"/>
              <a:t>‹Nr.›</a:t>
            </a:fld>
            <a:endParaRPr lang="de-DE"/>
          </a:p>
        </p:txBody>
      </p:sp>
      <p:sp>
        <p:nvSpPr>
          <p:cNvPr id="11" name="Fußzeilenplatzhalter 3"/>
          <p:cNvSpPr>
            <a:spLocks noGrp="1"/>
          </p:cNvSpPr>
          <p:nvPr>
            <p:ph type="ftr" sz="quarter" idx="11"/>
          </p:nvPr>
        </p:nvSpPr>
        <p:spPr>
          <a:xfrm>
            <a:off x="366489" y="6574426"/>
            <a:ext cx="2895600" cy="365125"/>
          </a:xfrm>
        </p:spPr>
        <p:txBody>
          <a:bodyPr/>
          <a:lstStyle>
            <a:lvl1pPr algn="l">
              <a:defRPr/>
            </a:lvl1pPr>
          </a:lstStyle>
          <a:p>
            <a:endParaRPr lang="de-DE"/>
          </a:p>
        </p:txBody>
      </p:sp>
    </p:spTree>
    <p:extLst>
      <p:ext uri="{BB962C8B-B14F-4D97-AF65-F5344CB8AC3E}">
        <p14:creationId xmlns:p14="http://schemas.microsoft.com/office/powerpoint/2010/main" val="26756032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Le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6" name="Inhaltsplatzhalter 5"/>
          <p:cNvSpPr>
            <a:spLocks noGrp="1"/>
          </p:cNvSpPr>
          <p:nvPr>
            <p:ph sz="quarter" idx="10"/>
          </p:nvPr>
        </p:nvSpPr>
        <p:spPr>
          <a:xfrm>
            <a:off x="228600" y="1981200"/>
            <a:ext cx="8686800" cy="4495800"/>
          </a:xfrm>
        </p:spPr>
        <p:txBody>
          <a:body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dirty="0"/>
          </a:p>
        </p:txBody>
      </p:sp>
    </p:spTree>
    <p:extLst>
      <p:ext uri="{BB962C8B-B14F-4D97-AF65-F5344CB8AC3E}">
        <p14:creationId xmlns:p14="http://schemas.microsoft.com/office/powerpoint/2010/main" val="16250629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Le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6" name="Inhaltsplatzhalter 5"/>
          <p:cNvSpPr>
            <a:spLocks noGrp="1"/>
          </p:cNvSpPr>
          <p:nvPr>
            <p:ph sz="quarter" idx="10"/>
          </p:nvPr>
        </p:nvSpPr>
        <p:spPr>
          <a:xfrm>
            <a:off x="228600" y="1981200"/>
            <a:ext cx="8686800" cy="4495800"/>
          </a:xfrm>
        </p:spPr>
        <p:txBody>
          <a:body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dirty="0"/>
          </a:p>
        </p:txBody>
      </p:sp>
    </p:spTree>
    <p:extLst>
      <p:ext uri="{BB962C8B-B14F-4D97-AF65-F5344CB8AC3E}">
        <p14:creationId xmlns:p14="http://schemas.microsoft.com/office/powerpoint/2010/main" val="34188739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Le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6" name="Inhaltsplatzhalter 5"/>
          <p:cNvSpPr>
            <a:spLocks noGrp="1"/>
          </p:cNvSpPr>
          <p:nvPr>
            <p:ph sz="quarter" idx="10"/>
          </p:nvPr>
        </p:nvSpPr>
        <p:spPr>
          <a:xfrm>
            <a:off x="228600" y="1981200"/>
            <a:ext cx="8686800" cy="4495800"/>
          </a:xfrm>
        </p:spPr>
        <p:txBody>
          <a:body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dirty="0"/>
          </a:p>
        </p:txBody>
      </p:sp>
    </p:spTree>
    <p:extLst>
      <p:ext uri="{BB962C8B-B14F-4D97-AF65-F5344CB8AC3E}">
        <p14:creationId xmlns:p14="http://schemas.microsoft.com/office/powerpoint/2010/main" val="15029915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Le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6" name="Inhaltsplatzhalter 5"/>
          <p:cNvSpPr>
            <a:spLocks noGrp="1"/>
          </p:cNvSpPr>
          <p:nvPr>
            <p:ph sz="quarter" idx="10"/>
          </p:nvPr>
        </p:nvSpPr>
        <p:spPr>
          <a:xfrm>
            <a:off x="228600" y="1981200"/>
            <a:ext cx="8686800" cy="4495800"/>
          </a:xfrm>
        </p:spPr>
        <p:txBody>
          <a:body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dirty="0"/>
          </a:p>
        </p:txBody>
      </p:sp>
    </p:spTree>
    <p:extLst>
      <p:ext uri="{BB962C8B-B14F-4D97-AF65-F5344CB8AC3E}">
        <p14:creationId xmlns:p14="http://schemas.microsoft.com/office/powerpoint/2010/main" val="3677541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10" name="Bild 9" descr="Bogen-COVER-PP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9779"/>
            <a:ext cx="9144000" cy="4001152"/>
          </a:xfrm>
          <a:prstGeom prst="rect">
            <a:avLst/>
          </a:prstGeom>
        </p:spPr>
      </p:pic>
      <p:pic>
        <p:nvPicPr>
          <p:cNvPr id="17" name="Bild 16" descr="Bogen-COVER-PP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4001152"/>
          </a:xfrm>
          <a:prstGeom prst="rect">
            <a:avLst/>
          </a:prstGeom>
        </p:spPr>
      </p:pic>
      <p:pic>
        <p:nvPicPr>
          <p:cNvPr id="16" name="Bild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210357"/>
            <a:ext cx="9172243" cy="7324514"/>
          </a:xfrm>
          <a:prstGeom prst="rect">
            <a:avLst/>
          </a:prstGeom>
        </p:spPr>
      </p:pic>
      <p:pic>
        <p:nvPicPr>
          <p:cNvPr id="20" name="Bild 19" descr="Bogen-COVER-PP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243" y="0"/>
            <a:ext cx="9144000" cy="4001152"/>
          </a:xfrm>
          <a:prstGeom prst="rect">
            <a:avLst/>
          </a:prstGeom>
        </p:spPr>
      </p:pic>
      <p:pic>
        <p:nvPicPr>
          <p:cNvPr id="18" name="Bild 17" descr="IGW-Logo_f-PPT.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79189" y="309740"/>
            <a:ext cx="3029964" cy="473431"/>
          </a:xfrm>
          <a:prstGeom prst="rect">
            <a:avLst/>
          </a:prstGeom>
        </p:spPr>
      </p:pic>
      <p:sp>
        <p:nvSpPr>
          <p:cNvPr id="19" name="Textfeld 18"/>
          <p:cNvSpPr txBox="1"/>
          <p:nvPr userDrawn="1"/>
        </p:nvSpPr>
        <p:spPr>
          <a:xfrm>
            <a:off x="5496474" y="154674"/>
            <a:ext cx="3450166" cy="461665"/>
          </a:xfrm>
          <a:prstGeom prst="rect">
            <a:avLst/>
          </a:prstGeom>
          <a:noFill/>
        </p:spPr>
        <p:txBody>
          <a:bodyPr wrap="square" rtlCol="0">
            <a:spAutoFit/>
          </a:bodyPr>
          <a:lstStyle/>
          <a:p>
            <a:pPr algn="r"/>
            <a:r>
              <a:rPr lang="de-DE" sz="2400" dirty="0" err="1" smtClean="0">
                <a:solidFill>
                  <a:srgbClr val="3FA3C7"/>
                </a:solidFill>
                <a:latin typeface="Arial"/>
                <a:cs typeface="Arial"/>
              </a:rPr>
              <a:t>www.igwindkraft.at</a:t>
            </a:r>
            <a:endParaRPr lang="de-DE" sz="2400" dirty="0">
              <a:solidFill>
                <a:srgbClr val="3FA3C7"/>
              </a:solidFill>
              <a:latin typeface="Arial"/>
              <a:cs typeface="Arial"/>
            </a:endParaRPr>
          </a:p>
        </p:txBody>
      </p:sp>
      <p:sp>
        <p:nvSpPr>
          <p:cNvPr id="15" name="Inhaltsplatzhalter 14"/>
          <p:cNvSpPr>
            <a:spLocks noGrp="1"/>
          </p:cNvSpPr>
          <p:nvPr>
            <p:ph sz="quarter" idx="10" hasCustomPrompt="1"/>
          </p:nvPr>
        </p:nvSpPr>
        <p:spPr>
          <a:xfrm>
            <a:off x="330200" y="1849438"/>
            <a:ext cx="8229600" cy="588962"/>
          </a:xfrm>
        </p:spPr>
        <p:txBody>
          <a:bodyPr>
            <a:normAutofit/>
          </a:bodyPr>
          <a:lstStyle>
            <a:lvl1pPr marL="0" indent="0">
              <a:buNone/>
              <a:defRPr sz="2000" b="1" baseline="0">
                <a:latin typeface="Verdana"/>
                <a:cs typeface="Verdana"/>
              </a:defRPr>
            </a:lvl1pPr>
          </a:lstStyle>
          <a:p>
            <a:pPr lvl="0"/>
            <a:r>
              <a:rPr lang="de-DE" dirty="0" smtClean="0"/>
              <a:t>Untertitel bearbeiten</a:t>
            </a:r>
            <a:endParaRPr lang="de-DE" dirty="0"/>
          </a:p>
        </p:txBody>
      </p:sp>
      <p:sp>
        <p:nvSpPr>
          <p:cNvPr id="13" name="Titel 12"/>
          <p:cNvSpPr>
            <a:spLocks noGrp="1"/>
          </p:cNvSpPr>
          <p:nvPr>
            <p:ph type="title" hasCustomPrompt="1"/>
          </p:nvPr>
        </p:nvSpPr>
        <p:spPr>
          <a:xfrm>
            <a:off x="330200" y="1074738"/>
            <a:ext cx="8229600" cy="754062"/>
          </a:xfrm>
        </p:spPr>
        <p:txBody>
          <a:bodyPr anchor="t" anchorCtr="0">
            <a:noAutofit/>
          </a:bodyPr>
          <a:lstStyle>
            <a:lvl1pPr marL="0" indent="0" algn="l">
              <a:defRPr sz="4800">
                <a:solidFill>
                  <a:srgbClr val="ADC22D"/>
                </a:solidFill>
                <a:latin typeface="Verdana"/>
                <a:cs typeface="Verdana"/>
              </a:defRPr>
            </a:lvl1pPr>
          </a:lstStyle>
          <a:p>
            <a:r>
              <a:rPr lang="de-AT" dirty="0" smtClean="0"/>
              <a:t>Mastertitel bearbeiten</a:t>
            </a:r>
            <a:endParaRPr lang="de-DE" dirty="0"/>
          </a:p>
        </p:txBody>
      </p:sp>
    </p:spTree>
    <p:extLst>
      <p:ext uri="{BB962C8B-B14F-4D97-AF65-F5344CB8AC3E}">
        <p14:creationId xmlns:p14="http://schemas.microsoft.com/office/powerpoint/2010/main" val="4797093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IGW Inhalt">
    <p:spTree>
      <p:nvGrpSpPr>
        <p:cNvPr id="1" name=""/>
        <p:cNvGrpSpPr/>
        <p:nvPr/>
      </p:nvGrpSpPr>
      <p:grpSpPr>
        <a:xfrm>
          <a:off x="0" y="0"/>
          <a:ext cx="0" cy="0"/>
          <a:chOff x="0" y="0"/>
          <a:chExt cx="0" cy="0"/>
        </a:xfrm>
      </p:grpSpPr>
      <p:pic>
        <p:nvPicPr>
          <p:cNvPr id="7" name="Bild 6" descr="Bogen-Innen-PPT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2744764"/>
          </a:xfrm>
          <a:prstGeom prst="rect">
            <a:avLst/>
          </a:prstGeom>
        </p:spPr>
      </p:pic>
      <p:sp>
        <p:nvSpPr>
          <p:cNvPr id="2" name="Titel 1"/>
          <p:cNvSpPr>
            <a:spLocks noGrp="1"/>
          </p:cNvSpPr>
          <p:nvPr>
            <p:ph type="title"/>
          </p:nvPr>
        </p:nvSpPr>
        <p:spPr>
          <a:xfrm>
            <a:off x="366489" y="375576"/>
            <a:ext cx="8229600" cy="870701"/>
          </a:xfrm>
        </p:spPr>
        <p:txBody>
          <a:bodyPr anchor="t" anchorCtr="0">
            <a:normAutofit/>
          </a:bodyPr>
          <a:lstStyle>
            <a:lvl1pPr algn="l">
              <a:defRPr sz="3000">
                <a:latin typeface="Verdana"/>
                <a:cs typeface="Verdana"/>
              </a:defRPr>
            </a:lvl1pPr>
          </a:lstStyle>
          <a:p>
            <a:r>
              <a:rPr lang="de-AT" smtClean="0"/>
              <a:t>Mastertitelformat bearbeiten</a:t>
            </a:r>
            <a:endParaRPr lang="de-DE" dirty="0"/>
          </a:p>
        </p:txBody>
      </p:sp>
      <p:sp>
        <p:nvSpPr>
          <p:cNvPr id="3" name="Inhaltsplatzhalter 2"/>
          <p:cNvSpPr>
            <a:spLocks noGrp="1"/>
          </p:cNvSpPr>
          <p:nvPr>
            <p:ph idx="1"/>
          </p:nvPr>
        </p:nvSpPr>
        <p:spPr>
          <a:xfrm>
            <a:off x="366490" y="2308259"/>
            <a:ext cx="8320310" cy="4361101"/>
          </a:xfrm>
        </p:spPr>
        <p:txBody>
          <a:bodyPr/>
          <a:lstStyle>
            <a:lvl1pPr marL="342900" marR="0" indent="-342900" algn="l" defTabSz="457200" rtl="0" eaLnBrk="1" fontAlgn="auto" latinLnBrk="0" hangingPunct="1">
              <a:lnSpc>
                <a:spcPct val="100000"/>
              </a:lnSpc>
              <a:spcBef>
                <a:spcPct val="20000"/>
              </a:spcBef>
              <a:spcAft>
                <a:spcPts val="0"/>
              </a:spcAft>
              <a:buClr>
                <a:schemeClr val="accent2"/>
              </a:buClr>
              <a:buSzTx/>
              <a:buFont typeface="Lucida Grande"/>
              <a:buChar char="●"/>
              <a:tabLst/>
              <a:defRPr sz="2000">
                <a:latin typeface="Arial"/>
                <a:cs typeface="Arial"/>
              </a:defRPr>
            </a:lvl1pPr>
            <a:lvl2pPr>
              <a:buClr>
                <a:schemeClr val="accent2"/>
              </a:buCl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stStyle>
          <a:p>
            <a:pPr marL="342900" marR="0" lvl="0" indent="-342900" algn="l" defTabSz="457200" rtl="0" eaLnBrk="1" fontAlgn="auto" latinLnBrk="0" hangingPunct="1">
              <a:lnSpc>
                <a:spcPct val="100000"/>
              </a:lnSpc>
              <a:spcBef>
                <a:spcPct val="20000"/>
              </a:spcBef>
              <a:spcAft>
                <a:spcPts val="0"/>
              </a:spcAft>
              <a:buClr>
                <a:schemeClr val="accent2"/>
              </a:buClr>
              <a:buSzTx/>
              <a:buFont typeface="Lucida Grande"/>
              <a:buChar char="●"/>
              <a:tabLst/>
              <a:defRPr/>
            </a:pPr>
            <a:r>
              <a:rPr lang="de-AT" smtClean="0"/>
              <a:t>Mastertextformat bearbeiten</a:t>
            </a:r>
          </a:p>
          <a:p>
            <a:pPr marL="342900" marR="0" lvl="1" indent="-342900" algn="l" defTabSz="457200" rtl="0" eaLnBrk="1" fontAlgn="auto" latinLnBrk="0" hangingPunct="1">
              <a:lnSpc>
                <a:spcPct val="100000"/>
              </a:lnSpc>
              <a:spcBef>
                <a:spcPct val="20000"/>
              </a:spcBef>
              <a:spcAft>
                <a:spcPts val="0"/>
              </a:spcAft>
              <a:buClr>
                <a:schemeClr val="accent2"/>
              </a:buClr>
              <a:buSzTx/>
              <a:buFont typeface="Lucida Grande"/>
              <a:buChar char="●"/>
              <a:tabLst/>
              <a:defRPr/>
            </a:pPr>
            <a:r>
              <a:rPr lang="de-AT" smtClean="0"/>
              <a:t>Zweite Ebene</a:t>
            </a:r>
          </a:p>
          <a:p>
            <a:pPr marL="342900" marR="0" lvl="2" indent="-342900" algn="l" defTabSz="457200" rtl="0" eaLnBrk="1" fontAlgn="auto" latinLnBrk="0" hangingPunct="1">
              <a:lnSpc>
                <a:spcPct val="100000"/>
              </a:lnSpc>
              <a:spcBef>
                <a:spcPct val="20000"/>
              </a:spcBef>
              <a:spcAft>
                <a:spcPts val="0"/>
              </a:spcAft>
              <a:buClr>
                <a:schemeClr val="accent2"/>
              </a:buClr>
              <a:buSzTx/>
              <a:buFont typeface="Lucida Grande"/>
              <a:buChar char="●"/>
              <a:tabLst/>
              <a:defRPr/>
            </a:pPr>
            <a:r>
              <a:rPr lang="de-AT" smtClean="0"/>
              <a:t>Dritte Ebene</a:t>
            </a:r>
          </a:p>
          <a:p>
            <a:pPr marL="342900" marR="0" lvl="3" indent="-342900" algn="l" defTabSz="457200" rtl="0" eaLnBrk="1" fontAlgn="auto" latinLnBrk="0" hangingPunct="1">
              <a:lnSpc>
                <a:spcPct val="100000"/>
              </a:lnSpc>
              <a:spcBef>
                <a:spcPct val="20000"/>
              </a:spcBef>
              <a:spcAft>
                <a:spcPts val="0"/>
              </a:spcAft>
              <a:buClr>
                <a:schemeClr val="accent2"/>
              </a:buClr>
              <a:buSzTx/>
              <a:buFont typeface="Lucida Grande"/>
              <a:buChar char="●"/>
              <a:tabLst/>
              <a:defRPr/>
            </a:pPr>
            <a:r>
              <a:rPr lang="de-AT" smtClean="0"/>
              <a:t>Vierte Ebene</a:t>
            </a:r>
          </a:p>
          <a:p>
            <a:pPr marL="342900" marR="0" lvl="4" indent="-342900" algn="l" defTabSz="457200" rtl="0" eaLnBrk="1" fontAlgn="auto" latinLnBrk="0" hangingPunct="1">
              <a:lnSpc>
                <a:spcPct val="100000"/>
              </a:lnSpc>
              <a:spcBef>
                <a:spcPct val="20000"/>
              </a:spcBef>
              <a:spcAft>
                <a:spcPts val="0"/>
              </a:spcAft>
              <a:buClr>
                <a:schemeClr val="accent2"/>
              </a:buClr>
              <a:buSzTx/>
              <a:buFont typeface="Lucida Grande"/>
              <a:buChar char="●"/>
              <a:tabLst/>
              <a:defRPr/>
            </a:pPr>
            <a:r>
              <a:rPr lang="de-AT" smtClean="0"/>
              <a:t>Fünfte Ebene</a:t>
            </a:r>
            <a:endParaRPr lang="de-DE" dirty="0"/>
          </a:p>
        </p:txBody>
      </p:sp>
      <p:pic>
        <p:nvPicPr>
          <p:cNvPr id="8" name="Bild 7" descr="IGW-Logo_f-PP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9189" y="119247"/>
            <a:ext cx="1446978" cy="226090"/>
          </a:xfrm>
          <a:prstGeom prst="rect">
            <a:avLst/>
          </a:prstGeom>
        </p:spPr>
      </p:pic>
      <p:sp>
        <p:nvSpPr>
          <p:cNvPr id="9" name="Textfeld 8"/>
          <p:cNvSpPr txBox="1"/>
          <p:nvPr userDrawn="1"/>
        </p:nvSpPr>
        <p:spPr>
          <a:xfrm>
            <a:off x="5487491" y="25666"/>
            <a:ext cx="3450166" cy="338554"/>
          </a:xfrm>
          <a:prstGeom prst="rect">
            <a:avLst/>
          </a:prstGeom>
          <a:noFill/>
        </p:spPr>
        <p:txBody>
          <a:bodyPr wrap="square" rIns="0" rtlCol="0">
            <a:spAutoFit/>
          </a:bodyPr>
          <a:lstStyle/>
          <a:p>
            <a:pPr algn="r"/>
            <a:r>
              <a:rPr lang="de-DE" sz="1600" dirty="0" err="1" smtClean="0">
                <a:solidFill>
                  <a:prstClr val="white"/>
                </a:solidFill>
                <a:latin typeface="Arial"/>
                <a:cs typeface="Arial"/>
              </a:rPr>
              <a:t>www.igwindkraft.at</a:t>
            </a:r>
            <a:endParaRPr lang="de-DE" sz="1600" dirty="0">
              <a:solidFill>
                <a:prstClr val="white"/>
              </a:solidFill>
              <a:latin typeface="Arial"/>
              <a:cs typeface="Arial"/>
            </a:endParaRPr>
          </a:p>
        </p:txBody>
      </p:sp>
      <p:sp>
        <p:nvSpPr>
          <p:cNvPr id="10" name="Foliennummernplatzhalter 4"/>
          <p:cNvSpPr>
            <a:spLocks noGrp="1"/>
          </p:cNvSpPr>
          <p:nvPr>
            <p:ph type="sldNum" sz="quarter" idx="12"/>
          </p:nvPr>
        </p:nvSpPr>
        <p:spPr>
          <a:xfrm>
            <a:off x="7074545" y="6538912"/>
            <a:ext cx="2133600" cy="365125"/>
          </a:xfrm>
        </p:spPr>
        <p:txBody>
          <a:bodyPr/>
          <a:lstStyle/>
          <a:p>
            <a:fld id="{91259AD3-183A-EE4E-8626-64856640CC23}" type="slidenum">
              <a:rPr lang="de-DE" smtClean="0">
                <a:solidFill>
                  <a:prstClr val="black">
                    <a:tint val="75000"/>
                  </a:prstClr>
                </a:solidFill>
              </a:rPr>
              <a:pPr/>
              <a:t>‹Nr.›</a:t>
            </a:fld>
            <a:endParaRPr lang="de-DE">
              <a:solidFill>
                <a:prstClr val="black">
                  <a:tint val="75000"/>
                </a:prstClr>
              </a:solidFill>
            </a:endParaRPr>
          </a:p>
        </p:txBody>
      </p:sp>
      <p:sp>
        <p:nvSpPr>
          <p:cNvPr id="11" name="Fußzeilenplatzhalter 3"/>
          <p:cNvSpPr>
            <a:spLocks noGrp="1"/>
          </p:cNvSpPr>
          <p:nvPr>
            <p:ph type="ftr" sz="quarter" idx="11"/>
          </p:nvPr>
        </p:nvSpPr>
        <p:spPr>
          <a:xfrm>
            <a:off x="366489" y="6574426"/>
            <a:ext cx="2895600" cy="365125"/>
          </a:xfrm>
        </p:spPr>
        <p:txBody>
          <a:bodyPr/>
          <a:lstStyle>
            <a:lvl1pPr algn="l">
              <a:defRPr/>
            </a:lvl1pPr>
          </a:lstStyle>
          <a:p>
            <a:endParaRPr lang="de-DE">
              <a:solidFill>
                <a:prstClr val="black">
                  <a:tint val="75000"/>
                </a:prstClr>
              </a:solidFill>
            </a:endParaRPr>
          </a:p>
        </p:txBody>
      </p:sp>
    </p:spTree>
    <p:extLst>
      <p:ext uri="{BB962C8B-B14F-4D97-AF65-F5344CB8AC3E}">
        <p14:creationId xmlns:p14="http://schemas.microsoft.com/office/powerpoint/2010/main" val="3131911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GW Inhalt mit Bild">
    <p:spTree>
      <p:nvGrpSpPr>
        <p:cNvPr id="1" name=""/>
        <p:cNvGrpSpPr/>
        <p:nvPr/>
      </p:nvGrpSpPr>
      <p:grpSpPr>
        <a:xfrm>
          <a:off x="0" y="0"/>
          <a:ext cx="0" cy="0"/>
          <a:chOff x="0" y="0"/>
          <a:chExt cx="0" cy="0"/>
        </a:xfrm>
      </p:grpSpPr>
      <p:pic>
        <p:nvPicPr>
          <p:cNvPr id="7" name="Bild 6" descr="Bogen-Innen-PPT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2744764"/>
          </a:xfrm>
          <a:prstGeom prst="rect">
            <a:avLst/>
          </a:prstGeom>
        </p:spPr>
      </p:pic>
      <p:sp>
        <p:nvSpPr>
          <p:cNvPr id="2" name="Titel 1"/>
          <p:cNvSpPr>
            <a:spLocks noGrp="1"/>
          </p:cNvSpPr>
          <p:nvPr>
            <p:ph type="title"/>
          </p:nvPr>
        </p:nvSpPr>
        <p:spPr>
          <a:xfrm>
            <a:off x="366489" y="375576"/>
            <a:ext cx="8229600" cy="870701"/>
          </a:xfrm>
        </p:spPr>
        <p:txBody>
          <a:bodyPr anchor="t" anchorCtr="0">
            <a:normAutofit/>
          </a:bodyPr>
          <a:lstStyle>
            <a:lvl1pPr algn="l">
              <a:defRPr sz="3000">
                <a:latin typeface="Verdana"/>
                <a:cs typeface="Verdana"/>
              </a:defRPr>
            </a:lvl1pPr>
          </a:lstStyle>
          <a:p>
            <a:r>
              <a:rPr lang="de-AT" smtClean="0"/>
              <a:t>Mastertitelformat bearbeiten</a:t>
            </a:r>
            <a:endParaRPr lang="de-DE" dirty="0"/>
          </a:p>
        </p:txBody>
      </p:sp>
      <p:sp>
        <p:nvSpPr>
          <p:cNvPr id="3" name="Inhaltsplatzhalter 2"/>
          <p:cNvSpPr>
            <a:spLocks noGrp="1"/>
          </p:cNvSpPr>
          <p:nvPr>
            <p:ph idx="1"/>
          </p:nvPr>
        </p:nvSpPr>
        <p:spPr>
          <a:xfrm>
            <a:off x="366490" y="2308259"/>
            <a:ext cx="5331167" cy="4315741"/>
          </a:xfrm>
        </p:spPr>
        <p:txBody>
          <a:bodyPr/>
          <a:lstStyle>
            <a:lvl1pPr marL="342900" indent="-342900">
              <a:buClr>
                <a:schemeClr val="accent2"/>
              </a:buClr>
              <a:buFont typeface="Lucida Grande"/>
              <a:buChar char="●"/>
              <a:defRPr sz="2000">
                <a:latin typeface="Arial"/>
                <a:cs typeface="Arial"/>
              </a:defRPr>
            </a:lvl1pPr>
            <a:lvl2pPr>
              <a:buClr>
                <a:schemeClr val="accent2"/>
              </a:buCl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dirty="0"/>
          </a:p>
        </p:txBody>
      </p:sp>
      <p:pic>
        <p:nvPicPr>
          <p:cNvPr id="8" name="Bild 7" descr="IGW-Logo_f-PP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9189" y="119247"/>
            <a:ext cx="1446978" cy="226090"/>
          </a:xfrm>
          <a:prstGeom prst="rect">
            <a:avLst/>
          </a:prstGeom>
        </p:spPr>
      </p:pic>
      <p:sp>
        <p:nvSpPr>
          <p:cNvPr id="9" name="Textfeld 8"/>
          <p:cNvSpPr txBox="1"/>
          <p:nvPr userDrawn="1"/>
        </p:nvSpPr>
        <p:spPr>
          <a:xfrm>
            <a:off x="5487491" y="25666"/>
            <a:ext cx="3450166" cy="338554"/>
          </a:xfrm>
          <a:prstGeom prst="rect">
            <a:avLst/>
          </a:prstGeom>
          <a:noFill/>
        </p:spPr>
        <p:txBody>
          <a:bodyPr wrap="square" rIns="0" rtlCol="0">
            <a:spAutoFit/>
          </a:bodyPr>
          <a:lstStyle/>
          <a:p>
            <a:pPr algn="r"/>
            <a:r>
              <a:rPr lang="de-DE" sz="1600" dirty="0" err="1" smtClean="0">
                <a:solidFill>
                  <a:prstClr val="white"/>
                </a:solidFill>
                <a:latin typeface="Arial"/>
                <a:cs typeface="Arial"/>
              </a:rPr>
              <a:t>www.igwindkraft.at</a:t>
            </a:r>
            <a:endParaRPr lang="de-DE" sz="1600" dirty="0">
              <a:solidFill>
                <a:prstClr val="white"/>
              </a:solidFill>
              <a:latin typeface="Arial"/>
              <a:cs typeface="Arial"/>
            </a:endParaRPr>
          </a:p>
        </p:txBody>
      </p:sp>
      <p:sp>
        <p:nvSpPr>
          <p:cNvPr id="10" name="Foliennummernplatzhalter 4"/>
          <p:cNvSpPr>
            <a:spLocks noGrp="1"/>
          </p:cNvSpPr>
          <p:nvPr>
            <p:ph type="sldNum" sz="quarter" idx="12"/>
          </p:nvPr>
        </p:nvSpPr>
        <p:spPr>
          <a:xfrm>
            <a:off x="7074545" y="6538912"/>
            <a:ext cx="2133600" cy="365125"/>
          </a:xfrm>
        </p:spPr>
        <p:txBody>
          <a:bodyPr/>
          <a:lstStyle/>
          <a:p>
            <a:fld id="{91259AD3-183A-EE4E-8626-64856640CC23}" type="slidenum">
              <a:rPr lang="de-DE" smtClean="0">
                <a:solidFill>
                  <a:prstClr val="black">
                    <a:tint val="75000"/>
                  </a:prstClr>
                </a:solidFill>
              </a:rPr>
              <a:pPr/>
              <a:t>‹Nr.›</a:t>
            </a:fld>
            <a:endParaRPr lang="de-DE">
              <a:solidFill>
                <a:prstClr val="black">
                  <a:tint val="75000"/>
                </a:prstClr>
              </a:solidFill>
            </a:endParaRPr>
          </a:p>
        </p:txBody>
      </p:sp>
      <p:sp>
        <p:nvSpPr>
          <p:cNvPr id="11" name="Fußzeilenplatzhalter 3"/>
          <p:cNvSpPr>
            <a:spLocks noGrp="1"/>
          </p:cNvSpPr>
          <p:nvPr>
            <p:ph type="ftr" sz="quarter" idx="11"/>
          </p:nvPr>
        </p:nvSpPr>
        <p:spPr>
          <a:xfrm>
            <a:off x="366489" y="6574426"/>
            <a:ext cx="2895600" cy="365125"/>
          </a:xfrm>
        </p:spPr>
        <p:txBody>
          <a:bodyPr/>
          <a:lstStyle>
            <a:lvl1pPr algn="l">
              <a:defRPr/>
            </a:lvl1pPr>
          </a:lstStyle>
          <a:p>
            <a:endParaRPr lang="de-DE">
              <a:solidFill>
                <a:prstClr val="black">
                  <a:tint val="75000"/>
                </a:prstClr>
              </a:solidFill>
            </a:endParaRPr>
          </a:p>
        </p:txBody>
      </p:sp>
      <p:sp>
        <p:nvSpPr>
          <p:cNvPr id="12" name="Bildplatzhalter 11"/>
          <p:cNvSpPr>
            <a:spLocks noGrp="1"/>
          </p:cNvSpPr>
          <p:nvPr>
            <p:ph type="pic" sz="quarter" idx="13" hasCustomPrompt="1"/>
          </p:nvPr>
        </p:nvSpPr>
        <p:spPr>
          <a:xfrm>
            <a:off x="5688000" y="2304000"/>
            <a:ext cx="3240000" cy="4320000"/>
          </a:xfrm>
        </p:spPr>
        <p:txBody>
          <a:bodyPr/>
          <a:lstStyle>
            <a:lvl1pPr>
              <a:defRPr baseline="0"/>
            </a:lvl1pPr>
          </a:lstStyle>
          <a:p>
            <a:r>
              <a:rPr lang="de-DE" dirty="0" smtClean="0"/>
              <a:t>Bild; Größe: 9x12cm; Position: vertikal 6,4 cm; horizontal 15,8 cm</a:t>
            </a:r>
            <a:endParaRPr lang="de-DE" dirty="0"/>
          </a:p>
        </p:txBody>
      </p:sp>
    </p:spTree>
    <p:extLst>
      <p:ext uri="{BB962C8B-B14F-4D97-AF65-F5344CB8AC3E}">
        <p14:creationId xmlns:p14="http://schemas.microsoft.com/office/powerpoint/2010/main" val="25329892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GW Diagramm ">
    <p:spTree>
      <p:nvGrpSpPr>
        <p:cNvPr id="1" name=""/>
        <p:cNvGrpSpPr/>
        <p:nvPr/>
      </p:nvGrpSpPr>
      <p:grpSpPr>
        <a:xfrm>
          <a:off x="0" y="0"/>
          <a:ext cx="0" cy="0"/>
          <a:chOff x="0" y="0"/>
          <a:chExt cx="0" cy="0"/>
        </a:xfrm>
      </p:grpSpPr>
      <p:pic>
        <p:nvPicPr>
          <p:cNvPr id="6" name="Bild 5" descr="Bogen-Innen-PPT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2744764"/>
          </a:xfrm>
          <a:prstGeom prst="rect">
            <a:avLst/>
          </a:prstGeom>
        </p:spPr>
      </p:pic>
      <p:sp>
        <p:nvSpPr>
          <p:cNvPr id="4" name="Fußzeilenplatzhalter 3"/>
          <p:cNvSpPr>
            <a:spLocks noGrp="1"/>
          </p:cNvSpPr>
          <p:nvPr>
            <p:ph type="ftr" sz="quarter" idx="11"/>
          </p:nvPr>
        </p:nvSpPr>
        <p:spPr>
          <a:xfrm>
            <a:off x="1603649" y="6574426"/>
            <a:ext cx="2895600" cy="365125"/>
          </a:xfrm>
        </p:spPr>
        <p:txBody>
          <a:bodyPr/>
          <a:lstStyle>
            <a:lvl1pPr algn="l">
              <a:defRPr/>
            </a:lvl1pPr>
          </a:lstStyle>
          <a:p>
            <a:endParaRPr lang="de-DE">
              <a:solidFill>
                <a:prstClr val="black">
                  <a:tint val="75000"/>
                </a:prstClr>
              </a:solidFill>
            </a:endParaRPr>
          </a:p>
        </p:txBody>
      </p:sp>
      <p:sp>
        <p:nvSpPr>
          <p:cNvPr id="5" name="Foliennummernplatzhalter 4"/>
          <p:cNvSpPr>
            <a:spLocks noGrp="1"/>
          </p:cNvSpPr>
          <p:nvPr>
            <p:ph type="sldNum" sz="quarter" idx="12"/>
          </p:nvPr>
        </p:nvSpPr>
        <p:spPr>
          <a:xfrm>
            <a:off x="7074545" y="6538912"/>
            <a:ext cx="2133600" cy="365125"/>
          </a:xfrm>
        </p:spPr>
        <p:txBody>
          <a:bodyPr/>
          <a:lstStyle/>
          <a:p>
            <a:fld id="{91259AD3-183A-EE4E-8626-64856640CC23}" type="slidenum">
              <a:rPr lang="de-DE" smtClean="0">
                <a:solidFill>
                  <a:prstClr val="black">
                    <a:tint val="75000"/>
                  </a:prstClr>
                </a:solidFill>
              </a:rPr>
              <a:pPr/>
              <a:t>‹Nr.›</a:t>
            </a:fld>
            <a:endParaRPr lang="de-DE">
              <a:solidFill>
                <a:prstClr val="black">
                  <a:tint val="75000"/>
                </a:prstClr>
              </a:solidFill>
            </a:endParaRPr>
          </a:p>
        </p:txBody>
      </p:sp>
      <p:sp>
        <p:nvSpPr>
          <p:cNvPr id="7" name="Titel 1"/>
          <p:cNvSpPr>
            <a:spLocks noGrp="1"/>
          </p:cNvSpPr>
          <p:nvPr>
            <p:ph type="title"/>
          </p:nvPr>
        </p:nvSpPr>
        <p:spPr>
          <a:xfrm>
            <a:off x="366489" y="375576"/>
            <a:ext cx="8229600" cy="870701"/>
          </a:xfrm>
        </p:spPr>
        <p:txBody>
          <a:bodyPr anchor="t" anchorCtr="0">
            <a:normAutofit/>
          </a:bodyPr>
          <a:lstStyle>
            <a:lvl1pPr algn="l">
              <a:defRPr sz="3000">
                <a:latin typeface="Verdana"/>
                <a:cs typeface="Verdana"/>
              </a:defRPr>
            </a:lvl1pPr>
          </a:lstStyle>
          <a:p>
            <a:r>
              <a:rPr lang="de-AT" smtClean="0"/>
              <a:t>Mastertitelformat bearbeiten</a:t>
            </a:r>
            <a:endParaRPr lang="de-DE" dirty="0"/>
          </a:p>
        </p:txBody>
      </p:sp>
      <p:pic>
        <p:nvPicPr>
          <p:cNvPr id="8" name="Bild 7" descr="IGW-Logo_f-PP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9189" y="119247"/>
            <a:ext cx="1446978" cy="226090"/>
          </a:xfrm>
          <a:prstGeom prst="rect">
            <a:avLst/>
          </a:prstGeom>
        </p:spPr>
      </p:pic>
      <p:sp>
        <p:nvSpPr>
          <p:cNvPr id="12" name="Diagrammplatzhalter 11"/>
          <p:cNvSpPr>
            <a:spLocks noGrp="1"/>
          </p:cNvSpPr>
          <p:nvPr>
            <p:ph type="chart" sz="quarter" idx="13" hasCustomPrompt="1"/>
          </p:nvPr>
        </p:nvSpPr>
        <p:spPr>
          <a:xfrm>
            <a:off x="1692000" y="2304000"/>
            <a:ext cx="7192889" cy="4320694"/>
          </a:xfrm>
        </p:spPr>
        <p:txBody>
          <a:bodyPr/>
          <a:lstStyle>
            <a:lvl1pPr>
              <a:defRPr baseline="0"/>
            </a:lvl1pPr>
          </a:lstStyle>
          <a:p>
            <a:r>
              <a:rPr lang="de-AT" dirty="0" smtClean="0"/>
              <a:t>Diagramm/Grafik/Foto; Größe: 12x20cm; Position vertikal 6,4 cm, horizontal 4,7 cm; Quellenangabe mit Ansicht -&gt; Fußzeile</a:t>
            </a:r>
            <a:endParaRPr lang="de-DE" dirty="0"/>
          </a:p>
        </p:txBody>
      </p:sp>
      <p:sp>
        <p:nvSpPr>
          <p:cNvPr id="11" name="Textfeld 10"/>
          <p:cNvSpPr txBox="1"/>
          <p:nvPr userDrawn="1"/>
        </p:nvSpPr>
        <p:spPr>
          <a:xfrm>
            <a:off x="5487491" y="25666"/>
            <a:ext cx="3450166" cy="338554"/>
          </a:xfrm>
          <a:prstGeom prst="rect">
            <a:avLst/>
          </a:prstGeom>
          <a:noFill/>
        </p:spPr>
        <p:txBody>
          <a:bodyPr wrap="square" rIns="0" rtlCol="0">
            <a:spAutoFit/>
          </a:bodyPr>
          <a:lstStyle/>
          <a:p>
            <a:pPr algn="r"/>
            <a:r>
              <a:rPr lang="de-DE" sz="1600" dirty="0" err="1" smtClean="0">
                <a:solidFill>
                  <a:prstClr val="white"/>
                </a:solidFill>
                <a:latin typeface="Arial"/>
                <a:cs typeface="Arial"/>
              </a:rPr>
              <a:t>www.igwindkraft.at</a:t>
            </a:r>
            <a:endParaRPr lang="de-DE" sz="1600" dirty="0">
              <a:solidFill>
                <a:prstClr val="white"/>
              </a:solidFill>
              <a:latin typeface="Arial"/>
              <a:cs typeface="Arial"/>
            </a:endParaRPr>
          </a:p>
        </p:txBody>
      </p:sp>
    </p:spTree>
    <p:extLst>
      <p:ext uri="{BB962C8B-B14F-4D97-AF65-F5344CB8AC3E}">
        <p14:creationId xmlns:p14="http://schemas.microsoft.com/office/powerpoint/2010/main" val="5437539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GW Diagramm und Inhalt">
    <p:spTree>
      <p:nvGrpSpPr>
        <p:cNvPr id="1" name=""/>
        <p:cNvGrpSpPr/>
        <p:nvPr/>
      </p:nvGrpSpPr>
      <p:grpSpPr>
        <a:xfrm>
          <a:off x="0" y="0"/>
          <a:ext cx="0" cy="0"/>
          <a:chOff x="0" y="0"/>
          <a:chExt cx="0" cy="0"/>
        </a:xfrm>
      </p:grpSpPr>
      <p:pic>
        <p:nvPicPr>
          <p:cNvPr id="6" name="Bild 5" descr="Bogen-Innen-PPT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2744764"/>
          </a:xfrm>
          <a:prstGeom prst="rect">
            <a:avLst/>
          </a:prstGeom>
        </p:spPr>
      </p:pic>
      <p:sp>
        <p:nvSpPr>
          <p:cNvPr id="7" name="Titel 1"/>
          <p:cNvSpPr>
            <a:spLocks noGrp="1"/>
          </p:cNvSpPr>
          <p:nvPr>
            <p:ph type="title"/>
          </p:nvPr>
        </p:nvSpPr>
        <p:spPr>
          <a:xfrm>
            <a:off x="366489" y="375576"/>
            <a:ext cx="8229600" cy="870701"/>
          </a:xfrm>
        </p:spPr>
        <p:txBody>
          <a:bodyPr anchor="t" anchorCtr="0">
            <a:normAutofit/>
          </a:bodyPr>
          <a:lstStyle>
            <a:lvl1pPr algn="l">
              <a:defRPr sz="3000">
                <a:latin typeface="Verdana"/>
                <a:cs typeface="Verdana"/>
              </a:defRPr>
            </a:lvl1pPr>
          </a:lstStyle>
          <a:p>
            <a:r>
              <a:rPr lang="de-AT" smtClean="0"/>
              <a:t>Mastertitelformat bearbeiten</a:t>
            </a:r>
            <a:endParaRPr lang="de-DE" dirty="0"/>
          </a:p>
        </p:txBody>
      </p:sp>
      <p:pic>
        <p:nvPicPr>
          <p:cNvPr id="8" name="Bild 7" descr="IGW-Logo_f-PP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9189" y="119247"/>
            <a:ext cx="1446978" cy="226090"/>
          </a:xfrm>
          <a:prstGeom prst="rect">
            <a:avLst/>
          </a:prstGeom>
        </p:spPr>
      </p:pic>
      <p:sp>
        <p:nvSpPr>
          <p:cNvPr id="12" name="Diagrammplatzhalter 11"/>
          <p:cNvSpPr>
            <a:spLocks noGrp="1"/>
          </p:cNvSpPr>
          <p:nvPr>
            <p:ph type="chart" sz="quarter" idx="13" hasCustomPrompt="1"/>
          </p:nvPr>
        </p:nvSpPr>
        <p:spPr>
          <a:xfrm>
            <a:off x="466725" y="2520000"/>
            <a:ext cx="6120000" cy="4129757"/>
          </a:xfrm>
        </p:spPr>
        <p:txBody>
          <a:bodyPr/>
          <a:lstStyle>
            <a:lvl1pPr>
              <a:defRPr sz="3200" baseline="0"/>
            </a:lvl1pPr>
          </a:lstStyle>
          <a:p>
            <a:r>
              <a:rPr lang="de-DE" sz="2600" b="0" i="0" dirty="0" smtClean="0">
                <a:solidFill>
                  <a:srgbClr val="000000"/>
                </a:solidFill>
                <a:latin typeface="Lucida Grande"/>
                <a:ea typeface="Lucida Grande"/>
                <a:cs typeface="Lucida Grande"/>
              </a:rPr>
              <a:t>Diagramm/Grafik/Foto; Größe: 11,5x17cm; links an Logo ausrichten; Position: vertikal 7 cm, horizontal 1,3 cm; Quellenangabe durch Ansicht -&gt; Fußzeile</a:t>
            </a:r>
            <a:endParaRPr lang="de-DE" dirty="0"/>
          </a:p>
        </p:txBody>
      </p:sp>
      <p:sp>
        <p:nvSpPr>
          <p:cNvPr id="9" name="Inhaltsplatzhalter 8"/>
          <p:cNvSpPr>
            <a:spLocks noGrp="1"/>
          </p:cNvSpPr>
          <p:nvPr>
            <p:ph sz="quarter" idx="14"/>
          </p:nvPr>
        </p:nvSpPr>
        <p:spPr>
          <a:xfrm>
            <a:off x="6586538" y="2514982"/>
            <a:ext cx="2401887" cy="4129757"/>
          </a:xfrm>
        </p:spPr>
        <p:txBody>
          <a:bodyPr>
            <a:normAutofit/>
          </a:bodyPr>
          <a:lstStyle>
            <a:lvl1pPr marL="288000" indent="-284400">
              <a:spcBef>
                <a:spcPts val="600"/>
              </a:spcBef>
              <a:buClr>
                <a:schemeClr val="accent2"/>
              </a:buClr>
              <a:buFont typeface="Lucida Grande"/>
              <a:buChar char="●"/>
              <a:defRPr sz="2000">
                <a:latin typeface="Arial"/>
                <a:cs typeface="Arial"/>
              </a:defRPr>
            </a:lvl1pPr>
            <a:lvl2pPr marL="288000" indent="-284400">
              <a:spcBef>
                <a:spcPts val="600"/>
              </a:spcBef>
              <a:buClr>
                <a:schemeClr val="accent2"/>
              </a:buClr>
              <a:buFont typeface="Lucida Grande"/>
              <a:buChar char="●"/>
              <a:defRPr sz="2000">
                <a:latin typeface="Arial"/>
                <a:cs typeface="Arial"/>
              </a:defRPr>
            </a:lvl2pPr>
            <a:lvl3pPr marL="540000" indent="-228600">
              <a:buClr>
                <a:schemeClr val="accent2"/>
              </a:buClr>
              <a:buFont typeface="Symbol" charset="2"/>
              <a:buChar char="-"/>
              <a:defRPr sz="2000">
                <a:latin typeface="Arial"/>
                <a:cs typeface="Arial"/>
              </a:defRPr>
            </a:lvl3pPr>
          </a:lstStyle>
          <a:p>
            <a:pPr lvl="0"/>
            <a:r>
              <a:rPr lang="de-AT" smtClean="0"/>
              <a:t>Mastertextformat bearbeiten</a:t>
            </a:r>
          </a:p>
          <a:p>
            <a:pPr lvl="1"/>
            <a:r>
              <a:rPr lang="de-AT" smtClean="0"/>
              <a:t>Zweite Ebene</a:t>
            </a:r>
          </a:p>
        </p:txBody>
      </p:sp>
      <p:sp>
        <p:nvSpPr>
          <p:cNvPr id="11" name="Textfeld 10"/>
          <p:cNvSpPr txBox="1"/>
          <p:nvPr userDrawn="1"/>
        </p:nvSpPr>
        <p:spPr>
          <a:xfrm>
            <a:off x="5487491" y="25666"/>
            <a:ext cx="3450166" cy="338554"/>
          </a:xfrm>
          <a:prstGeom prst="rect">
            <a:avLst/>
          </a:prstGeom>
          <a:noFill/>
        </p:spPr>
        <p:txBody>
          <a:bodyPr wrap="square" rIns="0" rtlCol="0">
            <a:spAutoFit/>
          </a:bodyPr>
          <a:lstStyle/>
          <a:p>
            <a:pPr algn="r"/>
            <a:r>
              <a:rPr lang="de-DE" sz="1600" dirty="0" err="1" smtClean="0">
                <a:solidFill>
                  <a:prstClr val="white"/>
                </a:solidFill>
                <a:latin typeface="Arial"/>
                <a:cs typeface="Arial"/>
              </a:rPr>
              <a:t>www.igwindkraft.at</a:t>
            </a:r>
            <a:endParaRPr lang="de-DE" sz="1600" dirty="0">
              <a:solidFill>
                <a:prstClr val="white"/>
              </a:solidFill>
              <a:latin typeface="Arial"/>
              <a:cs typeface="Arial"/>
            </a:endParaRPr>
          </a:p>
        </p:txBody>
      </p:sp>
      <p:sp>
        <p:nvSpPr>
          <p:cNvPr id="13" name="Foliennummernplatzhalter 4"/>
          <p:cNvSpPr>
            <a:spLocks noGrp="1"/>
          </p:cNvSpPr>
          <p:nvPr>
            <p:ph type="sldNum" sz="quarter" idx="12"/>
          </p:nvPr>
        </p:nvSpPr>
        <p:spPr>
          <a:xfrm>
            <a:off x="7074545" y="6538912"/>
            <a:ext cx="2133600" cy="365125"/>
          </a:xfrm>
        </p:spPr>
        <p:txBody>
          <a:bodyPr/>
          <a:lstStyle/>
          <a:p>
            <a:fld id="{91259AD3-183A-EE4E-8626-64856640CC23}" type="slidenum">
              <a:rPr lang="de-DE" smtClean="0">
                <a:solidFill>
                  <a:prstClr val="black">
                    <a:tint val="75000"/>
                  </a:prstClr>
                </a:solidFill>
              </a:rPr>
              <a:pPr/>
              <a:t>‹Nr.›</a:t>
            </a:fld>
            <a:endParaRPr lang="de-DE">
              <a:solidFill>
                <a:prstClr val="black">
                  <a:tint val="75000"/>
                </a:prstClr>
              </a:solidFill>
            </a:endParaRPr>
          </a:p>
        </p:txBody>
      </p:sp>
      <p:sp>
        <p:nvSpPr>
          <p:cNvPr id="14" name="Fußzeilenplatzhalter 3"/>
          <p:cNvSpPr>
            <a:spLocks noGrp="1"/>
          </p:cNvSpPr>
          <p:nvPr>
            <p:ph type="ftr" sz="quarter" idx="11"/>
          </p:nvPr>
        </p:nvSpPr>
        <p:spPr>
          <a:xfrm>
            <a:off x="366489" y="6574426"/>
            <a:ext cx="2895600" cy="365125"/>
          </a:xfrm>
        </p:spPr>
        <p:txBody>
          <a:bodyPr/>
          <a:lstStyle>
            <a:lvl1pPr algn="l">
              <a:defRPr/>
            </a:lvl1pPr>
          </a:lstStyle>
          <a:p>
            <a:endParaRPr lang="de-DE">
              <a:solidFill>
                <a:prstClr val="black">
                  <a:tint val="75000"/>
                </a:prstClr>
              </a:solidFill>
            </a:endParaRPr>
          </a:p>
        </p:txBody>
      </p:sp>
    </p:spTree>
    <p:extLst>
      <p:ext uri="{BB962C8B-B14F-4D97-AF65-F5344CB8AC3E}">
        <p14:creationId xmlns:p14="http://schemas.microsoft.com/office/powerpoint/2010/main" val="12809988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AT"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AT" smtClean="0"/>
              <a:t>Mastertextformat bearbeiten</a:t>
            </a:r>
          </a:p>
        </p:txBody>
      </p:sp>
      <p:sp>
        <p:nvSpPr>
          <p:cNvPr id="4" name="Datumsplatzhalter 3"/>
          <p:cNvSpPr>
            <a:spLocks noGrp="1"/>
          </p:cNvSpPr>
          <p:nvPr>
            <p:ph type="dt" sz="half" idx="10"/>
          </p:nvPr>
        </p:nvSpPr>
        <p:spPr/>
        <p:txBody>
          <a:bodyPr/>
          <a:lstStyle/>
          <a:p>
            <a:fld id="{83DDDB4D-1069-EC4C-99C7-8AEE11AF0BFB}" type="datetimeFigureOut">
              <a:rPr lang="de-DE" smtClean="0">
                <a:solidFill>
                  <a:prstClr val="black">
                    <a:tint val="75000"/>
                  </a:prstClr>
                </a:solidFill>
              </a:rPr>
              <a:pPr/>
              <a:t>09.10.17</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91259AD3-183A-EE4E-8626-64856640CC2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628095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GW Inhalt mit Bild">
    <p:spTree>
      <p:nvGrpSpPr>
        <p:cNvPr id="1" name=""/>
        <p:cNvGrpSpPr/>
        <p:nvPr/>
      </p:nvGrpSpPr>
      <p:grpSpPr>
        <a:xfrm>
          <a:off x="0" y="0"/>
          <a:ext cx="0" cy="0"/>
          <a:chOff x="0" y="0"/>
          <a:chExt cx="0" cy="0"/>
        </a:xfrm>
      </p:grpSpPr>
      <p:pic>
        <p:nvPicPr>
          <p:cNvPr id="7" name="Bild 6" descr="Bogen-Innen-PPT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2744764"/>
          </a:xfrm>
          <a:prstGeom prst="rect">
            <a:avLst/>
          </a:prstGeom>
        </p:spPr>
      </p:pic>
      <p:sp>
        <p:nvSpPr>
          <p:cNvPr id="2" name="Titel 1"/>
          <p:cNvSpPr>
            <a:spLocks noGrp="1"/>
          </p:cNvSpPr>
          <p:nvPr>
            <p:ph type="title"/>
          </p:nvPr>
        </p:nvSpPr>
        <p:spPr>
          <a:xfrm>
            <a:off x="366489" y="375576"/>
            <a:ext cx="8229600" cy="870701"/>
          </a:xfrm>
        </p:spPr>
        <p:txBody>
          <a:bodyPr anchor="t" anchorCtr="0">
            <a:normAutofit/>
          </a:bodyPr>
          <a:lstStyle>
            <a:lvl1pPr algn="l">
              <a:defRPr sz="3000">
                <a:latin typeface="Verdana"/>
                <a:cs typeface="Verdana"/>
              </a:defRPr>
            </a:lvl1pPr>
          </a:lstStyle>
          <a:p>
            <a:r>
              <a:rPr lang="de-AT" smtClean="0"/>
              <a:t>Mastertitelformat bearbeiten</a:t>
            </a:r>
            <a:endParaRPr lang="de-DE" dirty="0"/>
          </a:p>
        </p:txBody>
      </p:sp>
      <p:sp>
        <p:nvSpPr>
          <p:cNvPr id="3" name="Inhaltsplatzhalter 2"/>
          <p:cNvSpPr>
            <a:spLocks noGrp="1"/>
          </p:cNvSpPr>
          <p:nvPr>
            <p:ph idx="1"/>
          </p:nvPr>
        </p:nvSpPr>
        <p:spPr>
          <a:xfrm>
            <a:off x="366490" y="2308259"/>
            <a:ext cx="5331167" cy="4315741"/>
          </a:xfrm>
        </p:spPr>
        <p:txBody>
          <a:bodyPr/>
          <a:lstStyle>
            <a:lvl1pPr marL="342900" indent="-342900">
              <a:buClr>
                <a:schemeClr val="accent2"/>
              </a:buClr>
              <a:buFont typeface="Lucida Grande"/>
              <a:buChar char="●"/>
              <a:defRPr sz="2000">
                <a:latin typeface="Arial"/>
                <a:cs typeface="Arial"/>
              </a:defRPr>
            </a:lvl1pPr>
            <a:lvl2pPr>
              <a:buClr>
                <a:schemeClr val="accent2"/>
              </a:buCl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dirty="0"/>
          </a:p>
        </p:txBody>
      </p:sp>
      <p:pic>
        <p:nvPicPr>
          <p:cNvPr id="8" name="Bild 7" descr="IGW-Logo_f-PP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9189" y="119247"/>
            <a:ext cx="1446978" cy="226090"/>
          </a:xfrm>
          <a:prstGeom prst="rect">
            <a:avLst/>
          </a:prstGeom>
        </p:spPr>
      </p:pic>
      <p:sp>
        <p:nvSpPr>
          <p:cNvPr id="9" name="Textfeld 8"/>
          <p:cNvSpPr txBox="1"/>
          <p:nvPr userDrawn="1"/>
        </p:nvSpPr>
        <p:spPr>
          <a:xfrm>
            <a:off x="5487491" y="25666"/>
            <a:ext cx="3450166" cy="338554"/>
          </a:xfrm>
          <a:prstGeom prst="rect">
            <a:avLst/>
          </a:prstGeom>
          <a:noFill/>
        </p:spPr>
        <p:txBody>
          <a:bodyPr wrap="square" rIns="0" rtlCol="0">
            <a:spAutoFit/>
          </a:bodyPr>
          <a:lstStyle/>
          <a:p>
            <a:pPr algn="r"/>
            <a:r>
              <a:rPr lang="de-DE" sz="1600" dirty="0" err="1" smtClean="0">
                <a:solidFill>
                  <a:schemeClr val="bg1"/>
                </a:solidFill>
                <a:latin typeface="Arial"/>
                <a:cs typeface="Arial"/>
              </a:rPr>
              <a:t>www.igwindkraft.at</a:t>
            </a:r>
            <a:endParaRPr lang="de-DE" sz="1600" dirty="0">
              <a:solidFill>
                <a:schemeClr val="bg1"/>
              </a:solidFill>
              <a:latin typeface="Arial"/>
              <a:cs typeface="Arial"/>
            </a:endParaRPr>
          </a:p>
        </p:txBody>
      </p:sp>
      <p:sp>
        <p:nvSpPr>
          <p:cNvPr id="10" name="Foliennummernplatzhalter 4"/>
          <p:cNvSpPr>
            <a:spLocks noGrp="1"/>
          </p:cNvSpPr>
          <p:nvPr>
            <p:ph type="sldNum" sz="quarter" idx="12"/>
          </p:nvPr>
        </p:nvSpPr>
        <p:spPr>
          <a:xfrm>
            <a:off x="7074545" y="6538912"/>
            <a:ext cx="2133600" cy="365125"/>
          </a:xfrm>
        </p:spPr>
        <p:txBody>
          <a:bodyPr/>
          <a:lstStyle/>
          <a:p>
            <a:fld id="{91259AD3-183A-EE4E-8626-64856640CC23}" type="slidenum">
              <a:rPr lang="de-DE" smtClean="0"/>
              <a:t>‹Nr.›</a:t>
            </a:fld>
            <a:endParaRPr lang="de-DE"/>
          </a:p>
        </p:txBody>
      </p:sp>
      <p:sp>
        <p:nvSpPr>
          <p:cNvPr id="11" name="Fußzeilenplatzhalter 3"/>
          <p:cNvSpPr>
            <a:spLocks noGrp="1"/>
          </p:cNvSpPr>
          <p:nvPr>
            <p:ph type="ftr" sz="quarter" idx="11"/>
          </p:nvPr>
        </p:nvSpPr>
        <p:spPr>
          <a:xfrm>
            <a:off x="366489" y="6574426"/>
            <a:ext cx="2895600" cy="365125"/>
          </a:xfrm>
        </p:spPr>
        <p:txBody>
          <a:bodyPr/>
          <a:lstStyle>
            <a:lvl1pPr algn="l">
              <a:defRPr/>
            </a:lvl1pPr>
          </a:lstStyle>
          <a:p>
            <a:endParaRPr lang="de-DE"/>
          </a:p>
        </p:txBody>
      </p:sp>
      <p:sp>
        <p:nvSpPr>
          <p:cNvPr id="12" name="Bildplatzhalter 11"/>
          <p:cNvSpPr>
            <a:spLocks noGrp="1"/>
          </p:cNvSpPr>
          <p:nvPr>
            <p:ph type="pic" sz="quarter" idx="13" hasCustomPrompt="1"/>
          </p:nvPr>
        </p:nvSpPr>
        <p:spPr>
          <a:xfrm>
            <a:off x="5688000" y="2304000"/>
            <a:ext cx="3240000" cy="4320000"/>
          </a:xfrm>
        </p:spPr>
        <p:txBody>
          <a:bodyPr/>
          <a:lstStyle>
            <a:lvl1pPr>
              <a:defRPr baseline="0"/>
            </a:lvl1pPr>
          </a:lstStyle>
          <a:p>
            <a:r>
              <a:rPr lang="de-DE" dirty="0" smtClean="0"/>
              <a:t>Bild; Größe: 9x12cm; Position: vertikal 6,4 cm; horizontal 15,8 cm</a:t>
            </a:r>
            <a:endParaRPr lang="de-DE" dirty="0"/>
          </a:p>
        </p:txBody>
      </p:sp>
    </p:spTree>
    <p:extLst>
      <p:ext uri="{BB962C8B-B14F-4D97-AF65-F5344CB8AC3E}">
        <p14:creationId xmlns:p14="http://schemas.microsoft.com/office/powerpoint/2010/main" val="16235839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5" name="Datumsplatzhalter 4"/>
          <p:cNvSpPr>
            <a:spLocks noGrp="1"/>
          </p:cNvSpPr>
          <p:nvPr>
            <p:ph type="dt" sz="half" idx="10"/>
          </p:nvPr>
        </p:nvSpPr>
        <p:spPr/>
        <p:txBody>
          <a:bodyPr/>
          <a:lstStyle/>
          <a:p>
            <a:fld id="{83DDDB4D-1069-EC4C-99C7-8AEE11AF0BFB}" type="datetimeFigureOut">
              <a:rPr lang="de-DE" smtClean="0">
                <a:solidFill>
                  <a:prstClr val="black">
                    <a:tint val="75000"/>
                  </a:prstClr>
                </a:solidFill>
              </a:rPr>
              <a:pPr/>
              <a:t>09.10.17</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91259AD3-183A-EE4E-8626-64856640CC2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8890678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AT"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7" name="Datumsplatzhalter 6"/>
          <p:cNvSpPr>
            <a:spLocks noGrp="1"/>
          </p:cNvSpPr>
          <p:nvPr>
            <p:ph type="dt" sz="half" idx="10"/>
          </p:nvPr>
        </p:nvSpPr>
        <p:spPr/>
        <p:txBody>
          <a:bodyPr/>
          <a:lstStyle/>
          <a:p>
            <a:fld id="{83DDDB4D-1069-EC4C-99C7-8AEE11AF0BFB}" type="datetimeFigureOut">
              <a:rPr lang="de-DE" smtClean="0">
                <a:solidFill>
                  <a:prstClr val="black">
                    <a:tint val="75000"/>
                  </a:prstClr>
                </a:solidFill>
              </a:rPr>
              <a:pPr/>
              <a:t>09.10.17</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91259AD3-183A-EE4E-8626-64856640CC2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4873831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3" name="Datumsplatzhalter 2"/>
          <p:cNvSpPr>
            <a:spLocks noGrp="1"/>
          </p:cNvSpPr>
          <p:nvPr>
            <p:ph type="dt" sz="half" idx="10"/>
          </p:nvPr>
        </p:nvSpPr>
        <p:spPr/>
        <p:txBody>
          <a:bodyPr/>
          <a:lstStyle/>
          <a:p>
            <a:fld id="{83DDDB4D-1069-EC4C-99C7-8AEE11AF0BFB}" type="datetimeFigureOut">
              <a:rPr lang="de-DE" smtClean="0">
                <a:solidFill>
                  <a:prstClr val="black">
                    <a:tint val="75000"/>
                  </a:prstClr>
                </a:solidFill>
              </a:rPr>
              <a:pPr/>
              <a:t>09.10.17</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91259AD3-183A-EE4E-8626-64856640CC2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0737227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3DDDB4D-1069-EC4C-99C7-8AEE11AF0BFB}" type="datetimeFigureOut">
              <a:rPr lang="de-DE" smtClean="0">
                <a:solidFill>
                  <a:prstClr val="black">
                    <a:tint val="75000"/>
                  </a:prstClr>
                </a:solidFill>
              </a:rPr>
              <a:pPr/>
              <a:t>09.10.17</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91259AD3-183A-EE4E-8626-64856640CC2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5371979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AT"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smtClean="0"/>
              <a:t>Mastertextformat bearbeiten</a:t>
            </a:r>
          </a:p>
        </p:txBody>
      </p:sp>
      <p:sp>
        <p:nvSpPr>
          <p:cNvPr id="5" name="Datumsplatzhalter 4"/>
          <p:cNvSpPr>
            <a:spLocks noGrp="1"/>
          </p:cNvSpPr>
          <p:nvPr>
            <p:ph type="dt" sz="half" idx="10"/>
          </p:nvPr>
        </p:nvSpPr>
        <p:spPr/>
        <p:txBody>
          <a:bodyPr/>
          <a:lstStyle/>
          <a:p>
            <a:fld id="{83DDDB4D-1069-EC4C-99C7-8AEE11AF0BFB}" type="datetimeFigureOut">
              <a:rPr lang="de-DE" smtClean="0">
                <a:solidFill>
                  <a:prstClr val="black">
                    <a:tint val="75000"/>
                  </a:prstClr>
                </a:solidFill>
              </a:rPr>
              <a:pPr/>
              <a:t>09.10.17</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91259AD3-183A-EE4E-8626-64856640CC2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9648865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AT"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AT" smtClean="0"/>
              <a:t>Bild auf Platzhalter ziehen oder durch Klicken auf Symbol hinzufügen</a:t>
            </a:r>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smtClean="0"/>
              <a:t>Mastertextformat bearbeiten</a:t>
            </a:r>
          </a:p>
        </p:txBody>
      </p:sp>
      <p:sp>
        <p:nvSpPr>
          <p:cNvPr id="5" name="Datumsplatzhalter 4"/>
          <p:cNvSpPr>
            <a:spLocks noGrp="1"/>
          </p:cNvSpPr>
          <p:nvPr>
            <p:ph type="dt" sz="half" idx="10"/>
          </p:nvPr>
        </p:nvSpPr>
        <p:spPr/>
        <p:txBody>
          <a:bodyPr/>
          <a:lstStyle/>
          <a:p>
            <a:fld id="{83DDDB4D-1069-EC4C-99C7-8AEE11AF0BFB}" type="datetimeFigureOut">
              <a:rPr lang="de-DE" smtClean="0">
                <a:solidFill>
                  <a:prstClr val="black">
                    <a:tint val="75000"/>
                  </a:prstClr>
                </a:solidFill>
              </a:rPr>
              <a:pPr/>
              <a:t>09.10.17</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91259AD3-183A-EE4E-8626-64856640CC2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1292127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Datumsplatzhalter 3"/>
          <p:cNvSpPr>
            <a:spLocks noGrp="1"/>
          </p:cNvSpPr>
          <p:nvPr>
            <p:ph type="dt" sz="half" idx="10"/>
          </p:nvPr>
        </p:nvSpPr>
        <p:spPr/>
        <p:txBody>
          <a:bodyPr/>
          <a:lstStyle/>
          <a:p>
            <a:fld id="{83DDDB4D-1069-EC4C-99C7-8AEE11AF0BFB}" type="datetimeFigureOut">
              <a:rPr lang="de-DE" smtClean="0">
                <a:solidFill>
                  <a:prstClr val="black">
                    <a:tint val="75000"/>
                  </a:prstClr>
                </a:solidFill>
              </a:rPr>
              <a:pPr/>
              <a:t>09.10.17</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91259AD3-183A-EE4E-8626-64856640CC2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3471477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AT" smtClean="0"/>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Datumsplatzhalter 3"/>
          <p:cNvSpPr>
            <a:spLocks noGrp="1"/>
          </p:cNvSpPr>
          <p:nvPr>
            <p:ph type="dt" sz="half" idx="10"/>
          </p:nvPr>
        </p:nvSpPr>
        <p:spPr/>
        <p:txBody>
          <a:bodyPr/>
          <a:lstStyle/>
          <a:p>
            <a:fld id="{83DDDB4D-1069-EC4C-99C7-8AEE11AF0BFB}" type="datetimeFigureOut">
              <a:rPr lang="de-DE" smtClean="0">
                <a:solidFill>
                  <a:prstClr val="black">
                    <a:tint val="75000"/>
                  </a:prstClr>
                </a:solidFill>
              </a:rPr>
              <a:pPr/>
              <a:t>09.10.17</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91259AD3-183A-EE4E-8626-64856640CC2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6056811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Le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6" name="Inhaltsplatzhalter 5"/>
          <p:cNvSpPr>
            <a:spLocks noGrp="1"/>
          </p:cNvSpPr>
          <p:nvPr>
            <p:ph sz="quarter" idx="10"/>
          </p:nvPr>
        </p:nvSpPr>
        <p:spPr>
          <a:xfrm>
            <a:off x="228600" y="1981200"/>
            <a:ext cx="8686800" cy="4495800"/>
          </a:xfrm>
        </p:spPr>
        <p:txBody>
          <a:body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dirty="0"/>
          </a:p>
        </p:txBody>
      </p:sp>
    </p:spTree>
    <p:extLst>
      <p:ext uri="{BB962C8B-B14F-4D97-AF65-F5344CB8AC3E}">
        <p14:creationId xmlns:p14="http://schemas.microsoft.com/office/powerpoint/2010/main" val="29297191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Le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6" name="Inhaltsplatzhalter 5"/>
          <p:cNvSpPr>
            <a:spLocks noGrp="1"/>
          </p:cNvSpPr>
          <p:nvPr>
            <p:ph sz="quarter" idx="10"/>
          </p:nvPr>
        </p:nvSpPr>
        <p:spPr>
          <a:xfrm>
            <a:off x="228600" y="1981200"/>
            <a:ext cx="8686800" cy="4495800"/>
          </a:xfrm>
        </p:spPr>
        <p:txBody>
          <a:body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dirty="0"/>
          </a:p>
        </p:txBody>
      </p:sp>
    </p:spTree>
    <p:extLst>
      <p:ext uri="{BB962C8B-B14F-4D97-AF65-F5344CB8AC3E}">
        <p14:creationId xmlns:p14="http://schemas.microsoft.com/office/powerpoint/2010/main" val="1929611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GW Diagramm ">
    <p:spTree>
      <p:nvGrpSpPr>
        <p:cNvPr id="1" name=""/>
        <p:cNvGrpSpPr/>
        <p:nvPr/>
      </p:nvGrpSpPr>
      <p:grpSpPr>
        <a:xfrm>
          <a:off x="0" y="0"/>
          <a:ext cx="0" cy="0"/>
          <a:chOff x="0" y="0"/>
          <a:chExt cx="0" cy="0"/>
        </a:xfrm>
      </p:grpSpPr>
      <p:pic>
        <p:nvPicPr>
          <p:cNvPr id="6" name="Bild 5" descr="Bogen-Innen-PPT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2744764"/>
          </a:xfrm>
          <a:prstGeom prst="rect">
            <a:avLst/>
          </a:prstGeom>
        </p:spPr>
      </p:pic>
      <p:sp>
        <p:nvSpPr>
          <p:cNvPr id="4" name="Fußzeilenplatzhalter 3"/>
          <p:cNvSpPr>
            <a:spLocks noGrp="1"/>
          </p:cNvSpPr>
          <p:nvPr>
            <p:ph type="ftr" sz="quarter" idx="11"/>
          </p:nvPr>
        </p:nvSpPr>
        <p:spPr>
          <a:xfrm>
            <a:off x="1603649" y="6574426"/>
            <a:ext cx="2895600" cy="365125"/>
          </a:xfrm>
        </p:spPr>
        <p:txBody>
          <a:bodyPr/>
          <a:lstStyle>
            <a:lvl1pPr algn="l">
              <a:defRPr/>
            </a:lvl1pPr>
          </a:lstStyle>
          <a:p>
            <a:endParaRPr lang="de-DE"/>
          </a:p>
        </p:txBody>
      </p:sp>
      <p:sp>
        <p:nvSpPr>
          <p:cNvPr id="5" name="Foliennummernplatzhalter 4"/>
          <p:cNvSpPr>
            <a:spLocks noGrp="1"/>
          </p:cNvSpPr>
          <p:nvPr>
            <p:ph type="sldNum" sz="quarter" idx="12"/>
          </p:nvPr>
        </p:nvSpPr>
        <p:spPr>
          <a:xfrm>
            <a:off x="7074545" y="6538912"/>
            <a:ext cx="2133600" cy="365125"/>
          </a:xfrm>
        </p:spPr>
        <p:txBody>
          <a:bodyPr/>
          <a:lstStyle/>
          <a:p>
            <a:fld id="{91259AD3-183A-EE4E-8626-64856640CC23}" type="slidenum">
              <a:rPr lang="de-DE" smtClean="0"/>
              <a:t>‹Nr.›</a:t>
            </a:fld>
            <a:endParaRPr lang="de-DE"/>
          </a:p>
        </p:txBody>
      </p:sp>
      <p:sp>
        <p:nvSpPr>
          <p:cNvPr id="7" name="Titel 1"/>
          <p:cNvSpPr>
            <a:spLocks noGrp="1"/>
          </p:cNvSpPr>
          <p:nvPr>
            <p:ph type="title"/>
          </p:nvPr>
        </p:nvSpPr>
        <p:spPr>
          <a:xfrm>
            <a:off x="366489" y="375576"/>
            <a:ext cx="8229600" cy="870701"/>
          </a:xfrm>
        </p:spPr>
        <p:txBody>
          <a:bodyPr anchor="t" anchorCtr="0">
            <a:normAutofit/>
          </a:bodyPr>
          <a:lstStyle>
            <a:lvl1pPr algn="l">
              <a:defRPr sz="3000">
                <a:latin typeface="Verdana"/>
                <a:cs typeface="Verdana"/>
              </a:defRPr>
            </a:lvl1pPr>
          </a:lstStyle>
          <a:p>
            <a:r>
              <a:rPr lang="de-AT" smtClean="0"/>
              <a:t>Mastertitelformat bearbeiten</a:t>
            </a:r>
            <a:endParaRPr lang="de-DE" dirty="0"/>
          </a:p>
        </p:txBody>
      </p:sp>
      <p:pic>
        <p:nvPicPr>
          <p:cNvPr id="8" name="Bild 7" descr="IGW-Logo_f-PP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9189" y="119247"/>
            <a:ext cx="1446978" cy="226090"/>
          </a:xfrm>
          <a:prstGeom prst="rect">
            <a:avLst/>
          </a:prstGeom>
        </p:spPr>
      </p:pic>
      <p:sp>
        <p:nvSpPr>
          <p:cNvPr id="12" name="Diagrammplatzhalter 11"/>
          <p:cNvSpPr>
            <a:spLocks noGrp="1"/>
          </p:cNvSpPr>
          <p:nvPr>
            <p:ph type="chart" sz="quarter" idx="13" hasCustomPrompt="1"/>
          </p:nvPr>
        </p:nvSpPr>
        <p:spPr>
          <a:xfrm>
            <a:off x="1692000" y="2304000"/>
            <a:ext cx="7192889" cy="4320694"/>
          </a:xfrm>
        </p:spPr>
        <p:txBody>
          <a:bodyPr/>
          <a:lstStyle>
            <a:lvl1pPr>
              <a:defRPr baseline="0"/>
            </a:lvl1pPr>
          </a:lstStyle>
          <a:p>
            <a:r>
              <a:rPr lang="de-AT" dirty="0" smtClean="0"/>
              <a:t>Diagramm/Grafik/Foto; Größe: 12x20cm; Position vertikal 6,4 cm, horizontal 4,7 cm; Quellenangabe mit Ansicht -&gt; Fußzeile</a:t>
            </a:r>
            <a:endParaRPr lang="de-DE" dirty="0"/>
          </a:p>
        </p:txBody>
      </p:sp>
      <p:sp>
        <p:nvSpPr>
          <p:cNvPr id="11" name="Textfeld 10"/>
          <p:cNvSpPr txBox="1"/>
          <p:nvPr userDrawn="1"/>
        </p:nvSpPr>
        <p:spPr>
          <a:xfrm>
            <a:off x="5487491" y="25666"/>
            <a:ext cx="3450166" cy="338554"/>
          </a:xfrm>
          <a:prstGeom prst="rect">
            <a:avLst/>
          </a:prstGeom>
          <a:noFill/>
        </p:spPr>
        <p:txBody>
          <a:bodyPr wrap="square" rIns="0" rtlCol="0">
            <a:spAutoFit/>
          </a:bodyPr>
          <a:lstStyle/>
          <a:p>
            <a:pPr algn="r"/>
            <a:r>
              <a:rPr lang="de-DE" sz="1600" dirty="0" err="1" smtClean="0">
                <a:solidFill>
                  <a:schemeClr val="bg1"/>
                </a:solidFill>
                <a:latin typeface="Arial"/>
                <a:cs typeface="Arial"/>
              </a:rPr>
              <a:t>www.igwindkraft.at</a:t>
            </a:r>
            <a:endParaRPr lang="de-DE" sz="1600" dirty="0">
              <a:solidFill>
                <a:schemeClr val="bg1"/>
              </a:solidFill>
              <a:latin typeface="Arial"/>
              <a:cs typeface="Arial"/>
            </a:endParaRPr>
          </a:p>
        </p:txBody>
      </p:sp>
    </p:spTree>
    <p:extLst>
      <p:ext uri="{BB962C8B-B14F-4D97-AF65-F5344CB8AC3E}">
        <p14:creationId xmlns:p14="http://schemas.microsoft.com/office/powerpoint/2010/main" val="42159031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Le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6" name="Inhaltsplatzhalter 5"/>
          <p:cNvSpPr>
            <a:spLocks noGrp="1"/>
          </p:cNvSpPr>
          <p:nvPr>
            <p:ph sz="quarter" idx="10"/>
          </p:nvPr>
        </p:nvSpPr>
        <p:spPr>
          <a:xfrm>
            <a:off x="228600" y="1981200"/>
            <a:ext cx="8686800" cy="4495800"/>
          </a:xfrm>
        </p:spPr>
        <p:txBody>
          <a:body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dirty="0"/>
          </a:p>
        </p:txBody>
      </p:sp>
    </p:spTree>
    <p:extLst>
      <p:ext uri="{BB962C8B-B14F-4D97-AF65-F5344CB8AC3E}">
        <p14:creationId xmlns:p14="http://schemas.microsoft.com/office/powerpoint/2010/main" val="29084373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_Le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6" name="Inhaltsplatzhalter 5"/>
          <p:cNvSpPr>
            <a:spLocks noGrp="1"/>
          </p:cNvSpPr>
          <p:nvPr>
            <p:ph sz="quarter" idx="10"/>
          </p:nvPr>
        </p:nvSpPr>
        <p:spPr>
          <a:xfrm>
            <a:off x="228600" y="1981200"/>
            <a:ext cx="8686800" cy="4495800"/>
          </a:xfrm>
        </p:spPr>
        <p:txBody>
          <a:body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dirty="0"/>
          </a:p>
        </p:txBody>
      </p:sp>
    </p:spTree>
    <p:extLst>
      <p:ext uri="{BB962C8B-B14F-4D97-AF65-F5344CB8AC3E}">
        <p14:creationId xmlns:p14="http://schemas.microsoft.com/office/powerpoint/2010/main" val="7999955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5_Le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6" name="Inhaltsplatzhalter 5"/>
          <p:cNvSpPr>
            <a:spLocks noGrp="1"/>
          </p:cNvSpPr>
          <p:nvPr>
            <p:ph sz="quarter" idx="10"/>
          </p:nvPr>
        </p:nvSpPr>
        <p:spPr>
          <a:xfrm>
            <a:off x="228600" y="1981200"/>
            <a:ext cx="8686800" cy="4495800"/>
          </a:xfrm>
        </p:spPr>
        <p:txBody>
          <a:body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dirty="0"/>
          </a:p>
        </p:txBody>
      </p:sp>
    </p:spTree>
    <p:extLst>
      <p:ext uri="{BB962C8B-B14F-4D97-AF65-F5344CB8AC3E}">
        <p14:creationId xmlns:p14="http://schemas.microsoft.com/office/powerpoint/2010/main" val="536010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6_Le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6" name="Inhaltsplatzhalter 5"/>
          <p:cNvSpPr>
            <a:spLocks noGrp="1"/>
          </p:cNvSpPr>
          <p:nvPr>
            <p:ph sz="quarter" idx="10"/>
          </p:nvPr>
        </p:nvSpPr>
        <p:spPr>
          <a:xfrm>
            <a:off x="228600" y="1981200"/>
            <a:ext cx="8686800" cy="4495800"/>
          </a:xfrm>
        </p:spPr>
        <p:txBody>
          <a:body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dirty="0"/>
          </a:p>
        </p:txBody>
      </p:sp>
    </p:spTree>
    <p:extLst>
      <p:ext uri="{BB962C8B-B14F-4D97-AF65-F5344CB8AC3E}">
        <p14:creationId xmlns:p14="http://schemas.microsoft.com/office/powerpoint/2010/main" val="18644994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7_Le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6" name="Inhaltsplatzhalter 5"/>
          <p:cNvSpPr>
            <a:spLocks noGrp="1"/>
          </p:cNvSpPr>
          <p:nvPr>
            <p:ph sz="quarter" idx="10"/>
          </p:nvPr>
        </p:nvSpPr>
        <p:spPr>
          <a:xfrm>
            <a:off x="228600" y="1981200"/>
            <a:ext cx="8686800" cy="4495800"/>
          </a:xfrm>
        </p:spPr>
        <p:txBody>
          <a:body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dirty="0"/>
          </a:p>
        </p:txBody>
      </p:sp>
    </p:spTree>
    <p:extLst>
      <p:ext uri="{BB962C8B-B14F-4D97-AF65-F5344CB8AC3E}">
        <p14:creationId xmlns:p14="http://schemas.microsoft.com/office/powerpoint/2010/main" val="3063514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8_Le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6" name="Inhaltsplatzhalter 5"/>
          <p:cNvSpPr>
            <a:spLocks noGrp="1"/>
          </p:cNvSpPr>
          <p:nvPr>
            <p:ph sz="quarter" idx="10"/>
          </p:nvPr>
        </p:nvSpPr>
        <p:spPr>
          <a:xfrm>
            <a:off x="228600" y="1981200"/>
            <a:ext cx="8686800" cy="4495800"/>
          </a:xfrm>
        </p:spPr>
        <p:txBody>
          <a:body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dirty="0"/>
          </a:p>
        </p:txBody>
      </p:sp>
    </p:spTree>
    <p:extLst>
      <p:ext uri="{BB962C8B-B14F-4D97-AF65-F5344CB8AC3E}">
        <p14:creationId xmlns:p14="http://schemas.microsoft.com/office/powerpoint/2010/main" val="31723104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9_Le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6" name="Inhaltsplatzhalter 5"/>
          <p:cNvSpPr>
            <a:spLocks noGrp="1"/>
          </p:cNvSpPr>
          <p:nvPr>
            <p:ph sz="quarter" idx="10"/>
          </p:nvPr>
        </p:nvSpPr>
        <p:spPr>
          <a:xfrm>
            <a:off x="228600" y="1981200"/>
            <a:ext cx="8686800" cy="4495800"/>
          </a:xfrm>
        </p:spPr>
        <p:txBody>
          <a:body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dirty="0"/>
          </a:p>
        </p:txBody>
      </p:sp>
    </p:spTree>
    <p:extLst>
      <p:ext uri="{BB962C8B-B14F-4D97-AF65-F5344CB8AC3E}">
        <p14:creationId xmlns:p14="http://schemas.microsoft.com/office/powerpoint/2010/main" val="28296028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10" name="Bild 9" descr="Bogen-COVER-PP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9779"/>
            <a:ext cx="9144000" cy="4001152"/>
          </a:xfrm>
          <a:prstGeom prst="rect">
            <a:avLst/>
          </a:prstGeom>
        </p:spPr>
      </p:pic>
      <p:pic>
        <p:nvPicPr>
          <p:cNvPr id="17" name="Bild 16" descr="Bogen-COVER-PP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4001152"/>
          </a:xfrm>
          <a:prstGeom prst="rect">
            <a:avLst/>
          </a:prstGeom>
        </p:spPr>
      </p:pic>
      <p:pic>
        <p:nvPicPr>
          <p:cNvPr id="16" name="Bild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210357"/>
            <a:ext cx="9172243" cy="7324514"/>
          </a:xfrm>
          <a:prstGeom prst="rect">
            <a:avLst/>
          </a:prstGeom>
        </p:spPr>
      </p:pic>
      <p:pic>
        <p:nvPicPr>
          <p:cNvPr id="20" name="Bild 19" descr="Bogen-COVER-PP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243" y="0"/>
            <a:ext cx="9144000" cy="4001152"/>
          </a:xfrm>
          <a:prstGeom prst="rect">
            <a:avLst/>
          </a:prstGeom>
        </p:spPr>
      </p:pic>
      <p:pic>
        <p:nvPicPr>
          <p:cNvPr id="18" name="Bild 17" descr="IGW-Logo_f-PPT.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79189" y="309740"/>
            <a:ext cx="3029964" cy="473431"/>
          </a:xfrm>
          <a:prstGeom prst="rect">
            <a:avLst/>
          </a:prstGeom>
        </p:spPr>
      </p:pic>
      <p:sp>
        <p:nvSpPr>
          <p:cNvPr id="19" name="Textfeld 18"/>
          <p:cNvSpPr txBox="1"/>
          <p:nvPr userDrawn="1"/>
        </p:nvSpPr>
        <p:spPr>
          <a:xfrm>
            <a:off x="5496474" y="154674"/>
            <a:ext cx="3450166" cy="461665"/>
          </a:xfrm>
          <a:prstGeom prst="rect">
            <a:avLst/>
          </a:prstGeom>
          <a:noFill/>
        </p:spPr>
        <p:txBody>
          <a:bodyPr wrap="square" rtlCol="0">
            <a:spAutoFit/>
          </a:bodyPr>
          <a:lstStyle/>
          <a:p>
            <a:pPr algn="r"/>
            <a:r>
              <a:rPr lang="de-DE" sz="2400" dirty="0" err="1" smtClean="0">
                <a:solidFill>
                  <a:srgbClr val="3FA3C7"/>
                </a:solidFill>
                <a:latin typeface="Arial"/>
                <a:cs typeface="Arial"/>
              </a:rPr>
              <a:t>www.igwindkraft.at</a:t>
            </a:r>
            <a:endParaRPr lang="de-DE" sz="2400" dirty="0">
              <a:solidFill>
                <a:srgbClr val="3FA3C7"/>
              </a:solidFill>
              <a:latin typeface="Arial"/>
              <a:cs typeface="Arial"/>
            </a:endParaRPr>
          </a:p>
        </p:txBody>
      </p:sp>
      <p:sp>
        <p:nvSpPr>
          <p:cNvPr id="15" name="Inhaltsplatzhalter 14"/>
          <p:cNvSpPr>
            <a:spLocks noGrp="1"/>
          </p:cNvSpPr>
          <p:nvPr>
            <p:ph sz="quarter" idx="10" hasCustomPrompt="1"/>
          </p:nvPr>
        </p:nvSpPr>
        <p:spPr>
          <a:xfrm>
            <a:off x="330200" y="1849438"/>
            <a:ext cx="8229600" cy="588962"/>
          </a:xfrm>
        </p:spPr>
        <p:txBody>
          <a:bodyPr>
            <a:normAutofit/>
          </a:bodyPr>
          <a:lstStyle>
            <a:lvl1pPr marL="0" indent="0">
              <a:buNone/>
              <a:defRPr sz="2000" b="1" baseline="0">
                <a:latin typeface="Verdana"/>
                <a:cs typeface="Verdana"/>
              </a:defRPr>
            </a:lvl1pPr>
          </a:lstStyle>
          <a:p>
            <a:pPr lvl="0"/>
            <a:r>
              <a:rPr lang="de-DE" dirty="0" smtClean="0"/>
              <a:t>Untertitel bearbeiten</a:t>
            </a:r>
            <a:endParaRPr lang="de-DE" dirty="0"/>
          </a:p>
        </p:txBody>
      </p:sp>
      <p:sp>
        <p:nvSpPr>
          <p:cNvPr id="13" name="Titel 12"/>
          <p:cNvSpPr>
            <a:spLocks noGrp="1"/>
          </p:cNvSpPr>
          <p:nvPr>
            <p:ph type="title" hasCustomPrompt="1"/>
          </p:nvPr>
        </p:nvSpPr>
        <p:spPr>
          <a:xfrm>
            <a:off x="330200" y="1074738"/>
            <a:ext cx="8229600" cy="754062"/>
          </a:xfrm>
        </p:spPr>
        <p:txBody>
          <a:bodyPr anchor="t" anchorCtr="0">
            <a:noAutofit/>
          </a:bodyPr>
          <a:lstStyle>
            <a:lvl1pPr marL="0" indent="0" algn="l">
              <a:defRPr sz="4800">
                <a:solidFill>
                  <a:srgbClr val="ADC22D"/>
                </a:solidFill>
                <a:latin typeface="Verdana"/>
                <a:cs typeface="Verdana"/>
              </a:defRPr>
            </a:lvl1pPr>
          </a:lstStyle>
          <a:p>
            <a:r>
              <a:rPr lang="de-AT" dirty="0" smtClean="0"/>
              <a:t>Mastertitel bearbeiten</a:t>
            </a:r>
            <a:endParaRPr lang="de-DE" dirty="0"/>
          </a:p>
        </p:txBody>
      </p:sp>
    </p:spTree>
    <p:extLst>
      <p:ext uri="{BB962C8B-B14F-4D97-AF65-F5344CB8AC3E}">
        <p14:creationId xmlns:p14="http://schemas.microsoft.com/office/powerpoint/2010/main" val="8749729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IGW Inhalt">
    <p:spTree>
      <p:nvGrpSpPr>
        <p:cNvPr id="1" name=""/>
        <p:cNvGrpSpPr/>
        <p:nvPr/>
      </p:nvGrpSpPr>
      <p:grpSpPr>
        <a:xfrm>
          <a:off x="0" y="0"/>
          <a:ext cx="0" cy="0"/>
          <a:chOff x="0" y="0"/>
          <a:chExt cx="0" cy="0"/>
        </a:xfrm>
      </p:grpSpPr>
      <p:pic>
        <p:nvPicPr>
          <p:cNvPr id="7" name="Bild 6" descr="Bogen-Innen-PPT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2744764"/>
          </a:xfrm>
          <a:prstGeom prst="rect">
            <a:avLst/>
          </a:prstGeom>
        </p:spPr>
      </p:pic>
      <p:sp>
        <p:nvSpPr>
          <p:cNvPr id="2" name="Titel 1"/>
          <p:cNvSpPr>
            <a:spLocks noGrp="1"/>
          </p:cNvSpPr>
          <p:nvPr>
            <p:ph type="title"/>
          </p:nvPr>
        </p:nvSpPr>
        <p:spPr>
          <a:xfrm>
            <a:off x="366489" y="375576"/>
            <a:ext cx="8229600" cy="870701"/>
          </a:xfrm>
        </p:spPr>
        <p:txBody>
          <a:bodyPr anchor="t" anchorCtr="0">
            <a:normAutofit/>
          </a:bodyPr>
          <a:lstStyle>
            <a:lvl1pPr algn="l">
              <a:defRPr sz="3000">
                <a:latin typeface="Verdana"/>
                <a:cs typeface="Verdana"/>
              </a:defRPr>
            </a:lvl1pPr>
          </a:lstStyle>
          <a:p>
            <a:r>
              <a:rPr lang="de-AT" smtClean="0"/>
              <a:t>Mastertitelformat bearbeiten</a:t>
            </a:r>
            <a:endParaRPr lang="de-DE" dirty="0"/>
          </a:p>
        </p:txBody>
      </p:sp>
      <p:sp>
        <p:nvSpPr>
          <p:cNvPr id="3" name="Inhaltsplatzhalter 2"/>
          <p:cNvSpPr>
            <a:spLocks noGrp="1"/>
          </p:cNvSpPr>
          <p:nvPr>
            <p:ph idx="1"/>
          </p:nvPr>
        </p:nvSpPr>
        <p:spPr>
          <a:xfrm>
            <a:off x="366490" y="2308259"/>
            <a:ext cx="8320310" cy="4361101"/>
          </a:xfrm>
        </p:spPr>
        <p:txBody>
          <a:bodyPr/>
          <a:lstStyle>
            <a:lvl1pPr marL="342900" marR="0" indent="-342900" algn="l" defTabSz="457200" rtl="0" eaLnBrk="1" fontAlgn="auto" latinLnBrk="0" hangingPunct="1">
              <a:lnSpc>
                <a:spcPct val="100000"/>
              </a:lnSpc>
              <a:spcBef>
                <a:spcPct val="20000"/>
              </a:spcBef>
              <a:spcAft>
                <a:spcPts val="0"/>
              </a:spcAft>
              <a:buClr>
                <a:schemeClr val="accent2"/>
              </a:buClr>
              <a:buSzTx/>
              <a:buFont typeface="Lucida Grande"/>
              <a:buChar char="●"/>
              <a:tabLst/>
              <a:defRPr sz="2000">
                <a:latin typeface="Arial"/>
                <a:cs typeface="Arial"/>
              </a:defRPr>
            </a:lvl1pPr>
            <a:lvl2pPr>
              <a:buClr>
                <a:schemeClr val="accent2"/>
              </a:buCl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stStyle>
          <a:p>
            <a:pPr marL="342900" marR="0" lvl="0" indent="-342900" algn="l" defTabSz="457200" rtl="0" eaLnBrk="1" fontAlgn="auto" latinLnBrk="0" hangingPunct="1">
              <a:lnSpc>
                <a:spcPct val="100000"/>
              </a:lnSpc>
              <a:spcBef>
                <a:spcPct val="20000"/>
              </a:spcBef>
              <a:spcAft>
                <a:spcPts val="0"/>
              </a:spcAft>
              <a:buClr>
                <a:schemeClr val="accent2"/>
              </a:buClr>
              <a:buSzTx/>
              <a:buFont typeface="Lucida Grande"/>
              <a:buChar char="●"/>
              <a:tabLst/>
              <a:defRPr/>
            </a:pPr>
            <a:r>
              <a:rPr lang="de-AT" smtClean="0"/>
              <a:t>Mastertextformat bearbeiten</a:t>
            </a:r>
          </a:p>
          <a:p>
            <a:pPr marL="342900" marR="0" lvl="1" indent="-342900" algn="l" defTabSz="457200" rtl="0" eaLnBrk="1" fontAlgn="auto" latinLnBrk="0" hangingPunct="1">
              <a:lnSpc>
                <a:spcPct val="100000"/>
              </a:lnSpc>
              <a:spcBef>
                <a:spcPct val="20000"/>
              </a:spcBef>
              <a:spcAft>
                <a:spcPts val="0"/>
              </a:spcAft>
              <a:buClr>
                <a:schemeClr val="accent2"/>
              </a:buClr>
              <a:buSzTx/>
              <a:buFont typeface="Lucida Grande"/>
              <a:buChar char="●"/>
              <a:tabLst/>
              <a:defRPr/>
            </a:pPr>
            <a:r>
              <a:rPr lang="de-AT" smtClean="0"/>
              <a:t>Zweite Ebene</a:t>
            </a:r>
          </a:p>
          <a:p>
            <a:pPr marL="342900" marR="0" lvl="2" indent="-342900" algn="l" defTabSz="457200" rtl="0" eaLnBrk="1" fontAlgn="auto" latinLnBrk="0" hangingPunct="1">
              <a:lnSpc>
                <a:spcPct val="100000"/>
              </a:lnSpc>
              <a:spcBef>
                <a:spcPct val="20000"/>
              </a:spcBef>
              <a:spcAft>
                <a:spcPts val="0"/>
              </a:spcAft>
              <a:buClr>
                <a:schemeClr val="accent2"/>
              </a:buClr>
              <a:buSzTx/>
              <a:buFont typeface="Lucida Grande"/>
              <a:buChar char="●"/>
              <a:tabLst/>
              <a:defRPr/>
            </a:pPr>
            <a:r>
              <a:rPr lang="de-AT" smtClean="0"/>
              <a:t>Dritte Ebene</a:t>
            </a:r>
          </a:p>
          <a:p>
            <a:pPr marL="342900" marR="0" lvl="3" indent="-342900" algn="l" defTabSz="457200" rtl="0" eaLnBrk="1" fontAlgn="auto" latinLnBrk="0" hangingPunct="1">
              <a:lnSpc>
                <a:spcPct val="100000"/>
              </a:lnSpc>
              <a:spcBef>
                <a:spcPct val="20000"/>
              </a:spcBef>
              <a:spcAft>
                <a:spcPts val="0"/>
              </a:spcAft>
              <a:buClr>
                <a:schemeClr val="accent2"/>
              </a:buClr>
              <a:buSzTx/>
              <a:buFont typeface="Lucida Grande"/>
              <a:buChar char="●"/>
              <a:tabLst/>
              <a:defRPr/>
            </a:pPr>
            <a:r>
              <a:rPr lang="de-AT" smtClean="0"/>
              <a:t>Vierte Ebene</a:t>
            </a:r>
          </a:p>
          <a:p>
            <a:pPr marL="342900" marR="0" lvl="4" indent="-342900" algn="l" defTabSz="457200" rtl="0" eaLnBrk="1" fontAlgn="auto" latinLnBrk="0" hangingPunct="1">
              <a:lnSpc>
                <a:spcPct val="100000"/>
              </a:lnSpc>
              <a:spcBef>
                <a:spcPct val="20000"/>
              </a:spcBef>
              <a:spcAft>
                <a:spcPts val="0"/>
              </a:spcAft>
              <a:buClr>
                <a:schemeClr val="accent2"/>
              </a:buClr>
              <a:buSzTx/>
              <a:buFont typeface="Lucida Grande"/>
              <a:buChar char="●"/>
              <a:tabLst/>
              <a:defRPr/>
            </a:pPr>
            <a:r>
              <a:rPr lang="de-AT" smtClean="0"/>
              <a:t>Fünfte Ebene</a:t>
            </a:r>
            <a:endParaRPr lang="de-DE" dirty="0"/>
          </a:p>
        </p:txBody>
      </p:sp>
      <p:pic>
        <p:nvPicPr>
          <p:cNvPr id="8" name="Bild 7" descr="IGW-Logo_f-PP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9189" y="119247"/>
            <a:ext cx="1446978" cy="226090"/>
          </a:xfrm>
          <a:prstGeom prst="rect">
            <a:avLst/>
          </a:prstGeom>
        </p:spPr>
      </p:pic>
      <p:sp>
        <p:nvSpPr>
          <p:cNvPr id="9" name="Textfeld 8"/>
          <p:cNvSpPr txBox="1"/>
          <p:nvPr userDrawn="1"/>
        </p:nvSpPr>
        <p:spPr>
          <a:xfrm>
            <a:off x="5487491" y="25666"/>
            <a:ext cx="3450166" cy="338554"/>
          </a:xfrm>
          <a:prstGeom prst="rect">
            <a:avLst/>
          </a:prstGeom>
          <a:noFill/>
        </p:spPr>
        <p:txBody>
          <a:bodyPr wrap="square" rIns="0" rtlCol="0">
            <a:spAutoFit/>
          </a:bodyPr>
          <a:lstStyle/>
          <a:p>
            <a:pPr algn="r"/>
            <a:r>
              <a:rPr lang="de-DE" sz="1600" dirty="0" err="1" smtClean="0">
                <a:solidFill>
                  <a:prstClr val="white"/>
                </a:solidFill>
                <a:latin typeface="Arial"/>
                <a:cs typeface="Arial"/>
              </a:rPr>
              <a:t>www.igwindkraft.at</a:t>
            </a:r>
            <a:endParaRPr lang="de-DE" sz="1600" dirty="0">
              <a:solidFill>
                <a:prstClr val="white"/>
              </a:solidFill>
              <a:latin typeface="Arial"/>
              <a:cs typeface="Arial"/>
            </a:endParaRPr>
          </a:p>
        </p:txBody>
      </p:sp>
      <p:sp>
        <p:nvSpPr>
          <p:cNvPr id="10" name="Foliennummernplatzhalter 4"/>
          <p:cNvSpPr>
            <a:spLocks noGrp="1"/>
          </p:cNvSpPr>
          <p:nvPr>
            <p:ph type="sldNum" sz="quarter" idx="12"/>
          </p:nvPr>
        </p:nvSpPr>
        <p:spPr>
          <a:xfrm>
            <a:off x="7074545" y="6538912"/>
            <a:ext cx="2133600" cy="365125"/>
          </a:xfrm>
        </p:spPr>
        <p:txBody>
          <a:bodyPr/>
          <a:lstStyle/>
          <a:p>
            <a:fld id="{91259AD3-183A-EE4E-8626-64856640CC23}" type="slidenum">
              <a:rPr lang="de-DE" smtClean="0">
                <a:solidFill>
                  <a:prstClr val="black">
                    <a:tint val="75000"/>
                  </a:prstClr>
                </a:solidFill>
              </a:rPr>
              <a:pPr/>
              <a:t>‹Nr.›</a:t>
            </a:fld>
            <a:endParaRPr lang="de-DE">
              <a:solidFill>
                <a:prstClr val="black">
                  <a:tint val="75000"/>
                </a:prstClr>
              </a:solidFill>
            </a:endParaRPr>
          </a:p>
        </p:txBody>
      </p:sp>
      <p:sp>
        <p:nvSpPr>
          <p:cNvPr id="11" name="Fußzeilenplatzhalter 3"/>
          <p:cNvSpPr>
            <a:spLocks noGrp="1"/>
          </p:cNvSpPr>
          <p:nvPr>
            <p:ph type="ftr" sz="quarter" idx="11"/>
          </p:nvPr>
        </p:nvSpPr>
        <p:spPr>
          <a:xfrm>
            <a:off x="366489" y="6574426"/>
            <a:ext cx="2895600" cy="365125"/>
          </a:xfrm>
        </p:spPr>
        <p:txBody>
          <a:bodyPr/>
          <a:lstStyle>
            <a:lvl1pPr algn="l">
              <a:defRPr/>
            </a:lvl1pPr>
          </a:lstStyle>
          <a:p>
            <a:endParaRPr lang="de-DE">
              <a:solidFill>
                <a:prstClr val="black">
                  <a:tint val="75000"/>
                </a:prstClr>
              </a:solidFill>
            </a:endParaRPr>
          </a:p>
        </p:txBody>
      </p:sp>
    </p:spTree>
    <p:extLst>
      <p:ext uri="{BB962C8B-B14F-4D97-AF65-F5344CB8AC3E}">
        <p14:creationId xmlns:p14="http://schemas.microsoft.com/office/powerpoint/2010/main" val="14425050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GW Inhalt mit Bild">
    <p:spTree>
      <p:nvGrpSpPr>
        <p:cNvPr id="1" name=""/>
        <p:cNvGrpSpPr/>
        <p:nvPr/>
      </p:nvGrpSpPr>
      <p:grpSpPr>
        <a:xfrm>
          <a:off x="0" y="0"/>
          <a:ext cx="0" cy="0"/>
          <a:chOff x="0" y="0"/>
          <a:chExt cx="0" cy="0"/>
        </a:xfrm>
      </p:grpSpPr>
      <p:pic>
        <p:nvPicPr>
          <p:cNvPr id="7" name="Bild 6" descr="Bogen-Innen-PPT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2744764"/>
          </a:xfrm>
          <a:prstGeom prst="rect">
            <a:avLst/>
          </a:prstGeom>
        </p:spPr>
      </p:pic>
      <p:sp>
        <p:nvSpPr>
          <p:cNvPr id="2" name="Titel 1"/>
          <p:cNvSpPr>
            <a:spLocks noGrp="1"/>
          </p:cNvSpPr>
          <p:nvPr>
            <p:ph type="title"/>
          </p:nvPr>
        </p:nvSpPr>
        <p:spPr>
          <a:xfrm>
            <a:off x="366489" y="375576"/>
            <a:ext cx="8229600" cy="870701"/>
          </a:xfrm>
        </p:spPr>
        <p:txBody>
          <a:bodyPr anchor="t" anchorCtr="0">
            <a:normAutofit/>
          </a:bodyPr>
          <a:lstStyle>
            <a:lvl1pPr algn="l">
              <a:defRPr sz="3000">
                <a:latin typeface="Verdana"/>
                <a:cs typeface="Verdana"/>
              </a:defRPr>
            </a:lvl1pPr>
          </a:lstStyle>
          <a:p>
            <a:r>
              <a:rPr lang="de-AT" smtClean="0"/>
              <a:t>Mastertitelformat bearbeiten</a:t>
            </a:r>
            <a:endParaRPr lang="de-DE" dirty="0"/>
          </a:p>
        </p:txBody>
      </p:sp>
      <p:sp>
        <p:nvSpPr>
          <p:cNvPr id="3" name="Inhaltsplatzhalter 2"/>
          <p:cNvSpPr>
            <a:spLocks noGrp="1"/>
          </p:cNvSpPr>
          <p:nvPr>
            <p:ph idx="1"/>
          </p:nvPr>
        </p:nvSpPr>
        <p:spPr>
          <a:xfrm>
            <a:off x="366490" y="2308259"/>
            <a:ext cx="5331167" cy="4315741"/>
          </a:xfrm>
        </p:spPr>
        <p:txBody>
          <a:bodyPr/>
          <a:lstStyle>
            <a:lvl1pPr marL="342900" indent="-342900">
              <a:buClr>
                <a:schemeClr val="accent2"/>
              </a:buClr>
              <a:buFont typeface="Lucida Grande"/>
              <a:buChar char="●"/>
              <a:defRPr sz="2000">
                <a:latin typeface="Arial"/>
                <a:cs typeface="Arial"/>
              </a:defRPr>
            </a:lvl1pPr>
            <a:lvl2pPr>
              <a:buClr>
                <a:schemeClr val="accent2"/>
              </a:buCl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dirty="0"/>
          </a:p>
        </p:txBody>
      </p:sp>
      <p:pic>
        <p:nvPicPr>
          <p:cNvPr id="8" name="Bild 7" descr="IGW-Logo_f-PP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9189" y="119247"/>
            <a:ext cx="1446978" cy="226090"/>
          </a:xfrm>
          <a:prstGeom prst="rect">
            <a:avLst/>
          </a:prstGeom>
        </p:spPr>
      </p:pic>
      <p:sp>
        <p:nvSpPr>
          <p:cNvPr id="9" name="Textfeld 8"/>
          <p:cNvSpPr txBox="1"/>
          <p:nvPr userDrawn="1"/>
        </p:nvSpPr>
        <p:spPr>
          <a:xfrm>
            <a:off x="5487491" y="25666"/>
            <a:ext cx="3450166" cy="338554"/>
          </a:xfrm>
          <a:prstGeom prst="rect">
            <a:avLst/>
          </a:prstGeom>
          <a:noFill/>
        </p:spPr>
        <p:txBody>
          <a:bodyPr wrap="square" rIns="0" rtlCol="0">
            <a:spAutoFit/>
          </a:bodyPr>
          <a:lstStyle/>
          <a:p>
            <a:pPr algn="r"/>
            <a:r>
              <a:rPr lang="de-DE" sz="1600" dirty="0" err="1" smtClean="0">
                <a:solidFill>
                  <a:prstClr val="white"/>
                </a:solidFill>
                <a:latin typeface="Arial"/>
                <a:cs typeface="Arial"/>
              </a:rPr>
              <a:t>www.igwindkraft.at</a:t>
            </a:r>
            <a:endParaRPr lang="de-DE" sz="1600" dirty="0">
              <a:solidFill>
                <a:prstClr val="white"/>
              </a:solidFill>
              <a:latin typeface="Arial"/>
              <a:cs typeface="Arial"/>
            </a:endParaRPr>
          </a:p>
        </p:txBody>
      </p:sp>
      <p:sp>
        <p:nvSpPr>
          <p:cNvPr id="10" name="Foliennummernplatzhalter 4"/>
          <p:cNvSpPr>
            <a:spLocks noGrp="1"/>
          </p:cNvSpPr>
          <p:nvPr>
            <p:ph type="sldNum" sz="quarter" idx="12"/>
          </p:nvPr>
        </p:nvSpPr>
        <p:spPr>
          <a:xfrm>
            <a:off x="7074545" y="6538912"/>
            <a:ext cx="2133600" cy="365125"/>
          </a:xfrm>
        </p:spPr>
        <p:txBody>
          <a:bodyPr/>
          <a:lstStyle/>
          <a:p>
            <a:fld id="{91259AD3-183A-EE4E-8626-64856640CC23}" type="slidenum">
              <a:rPr lang="de-DE" smtClean="0">
                <a:solidFill>
                  <a:prstClr val="black">
                    <a:tint val="75000"/>
                  </a:prstClr>
                </a:solidFill>
              </a:rPr>
              <a:pPr/>
              <a:t>‹Nr.›</a:t>
            </a:fld>
            <a:endParaRPr lang="de-DE">
              <a:solidFill>
                <a:prstClr val="black">
                  <a:tint val="75000"/>
                </a:prstClr>
              </a:solidFill>
            </a:endParaRPr>
          </a:p>
        </p:txBody>
      </p:sp>
      <p:sp>
        <p:nvSpPr>
          <p:cNvPr id="11" name="Fußzeilenplatzhalter 3"/>
          <p:cNvSpPr>
            <a:spLocks noGrp="1"/>
          </p:cNvSpPr>
          <p:nvPr>
            <p:ph type="ftr" sz="quarter" idx="11"/>
          </p:nvPr>
        </p:nvSpPr>
        <p:spPr>
          <a:xfrm>
            <a:off x="366489" y="6574426"/>
            <a:ext cx="2895600" cy="365125"/>
          </a:xfrm>
        </p:spPr>
        <p:txBody>
          <a:bodyPr/>
          <a:lstStyle>
            <a:lvl1pPr algn="l">
              <a:defRPr/>
            </a:lvl1pPr>
          </a:lstStyle>
          <a:p>
            <a:endParaRPr lang="de-DE">
              <a:solidFill>
                <a:prstClr val="black">
                  <a:tint val="75000"/>
                </a:prstClr>
              </a:solidFill>
            </a:endParaRPr>
          </a:p>
        </p:txBody>
      </p:sp>
      <p:sp>
        <p:nvSpPr>
          <p:cNvPr id="12" name="Bildplatzhalter 11"/>
          <p:cNvSpPr>
            <a:spLocks noGrp="1"/>
          </p:cNvSpPr>
          <p:nvPr>
            <p:ph type="pic" sz="quarter" idx="13" hasCustomPrompt="1"/>
          </p:nvPr>
        </p:nvSpPr>
        <p:spPr>
          <a:xfrm>
            <a:off x="5688000" y="2304000"/>
            <a:ext cx="3240000" cy="4320000"/>
          </a:xfrm>
        </p:spPr>
        <p:txBody>
          <a:bodyPr/>
          <a:lstStyle>
            <a:lvl1pPr>
              <a:defRPr baseline="0"/>
            </a:lvl1pPr>
          </a:lstStyle>
          <a:p>
            <a:r>
              <a:rPr lang="de-DE" dirty="0" smtClean="0"/>
              <a:t>Bild; Größe: 9x12cm; Position: vertikal 6,4 cm; horizontal 15,8 cm</a:t>
            </a:r>
            <a:endParaRPr lang="de-DE" dirty="0"/>
          </a:p>
        </p:txBody>
      </p:sp>
    </p:spTree>
    <p:extLst>
      <p:ext uri="{BB962C8B-B14F-4D97-AF65-F5344CB8AC3E}">
        <p14:creationId xmlns:p14="http://schemas.microsoft.com/office/powerpoint/2010/main" val="2332135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GW Diagramm und Inhalt">
    <p:spTree>
      <p:nvGrpSpPr>
        <p:cNvPr id="1" name=""/>
        <p:cNvGrpSpPr/>
        <p:nvPr/>
      </p:nvGrpSpPr>
      <p:grpSpPr>
        <a:xfrm>
          <a:off x="0" y="0"/>
          <a:ext cx="0" cy="0"/>
          <a:chOff x="0" y="0"/>
          <a:chExt cx="0" cy="0"/>
        </a:xfrm>
      </p:grpSpPr>
      <p:pic>
        <p:nvPicPr>
          <p:cNvPr id="6" name="Bild 5" descr="Bogen-Innen-PPT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2744764"/>
          </a:xfrm>
          <a:prstGeom prst="rect">
            <a:avLst/>
          </a:prstGeom>
        </p:spPr>
      </p:pic>
      <p:sp>
        <p:nvSpPr>
          <p:cNvPr id="7" name="Titel 1"/>
          <p:cNvSpPr>
            <a:spLocks noGrp="1"/>
          </p:cNvSpPr>
          <p:nvPr>
            <p:ph type="title"/>
          </p:nvPr>
        </p:nvSpPr>
        <p:spPr>
          <a:xfrm>
            <a:off x="366489" y="375576"/>
            <a:ext cx="8229600" cy="870701"/>
          </a:xfrm>
        </p:spPr>
        <p:txBody>
          <a:bodyPr anchor="t" anchorCtr="0">
            <a:normAutofit/>
          </a:bodyPr>
          <a:lstStyle>
            <a:lvl1pPr algn="l">
              <a:defRPr sz="3000">
                <a:latin typeface="Verdana"/>
                <a:cs typeface="Verdana"/>
              </a:defRPr>
            </a:lvl1pPr>
          </a:lstStyle>
          <a:p>
            <a:r>
              <a:rPr lang="de-AT" smtClean="0"/>
              <a:t>Mastertitelformat bearbeiten</a:t>
            </a:r>
            <a:endParaRPr lang="de-DE" dirty="0"/>
          </a:p>
        </p:txBody>
      </p:sp>
      <p:pic>
        <p:nvPicPr>
          <p:cNvPr id="8" name="Bild 7" descr="IGW-Logo_f-PP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9189" y="119247"/>
            <a:ext cx="1446978" cy="226090"/>
          </a:xfrm>
          <a:prstGeom prst="rect">
            <a:avLst/>
          </a:prstGeom>
        </p:spPr>
      </p:pic>
      <p:sp>
        <p:nvSpPr>
          <p:cNvPr id="12" name="Diagrammplatzhalter 11"/>
          <p:cNvSpPr>
            <a:spLocks noGrp="1"/>
          </p:cNvSpPr>
          <p:nvPr>
            <p:ph type="chart" sz="quarter" idx="13" hasCustomPrompt="1"/>
          </p:nvPr>
        </p:nvSpPr>
        <p:spPr>
          <a:xfrm>
            <a:off x="466725" y="2520000"/>
            <a:ext cx="6120000" cy="4129757"/>
          </a:xfrm>
        </p:spPr>
        <p:txBody>
          <a:bodyPr/>
          <a:lstStyle>
            <a:lvl1pPr>
              <a:defRPr sz="3200" baseline="0"/>
            </a:lvl1pPr>
          </a:lstStyle>
          <a:p>
            <a:r>
              <a:rPr lang="de-DE" sz="2600" b="0" i="0" dirty="0" smtClean="0">
                <a:solidFill>
                  <a:srgbClr val="000000"/>
                </a:solidFill>
                <a:latin typeface="Lucida Grande"/>
                <a:ea typeface="Lucida Grande"/>
                <a:cs typeface="Lucida Grande"/>
              </a:rPr>
              <a:t>Diagramm/Grafik/Foto; Größe: 11,5x17cm; links an Logo ausrichten; Position: vertikal 7 cm, horizontal 1,3 cm; Quellenangabe durch Ansicht -&gt; Fußzeile</a:t>
            </a:r>
            <a:endParaRPr lang="de-DE" dirty="0"/>
          </a:p>
        </p:txBody>
      </p:sp>
      <p:sp>
        <p:nvSpPr>
          <p:cNvPr id="9" name="Inhaltsplatzhalter 8"/>
          <p:cNvSpPr>
            <a:spLocks noGrp="1"/>
          </p:cNvSpPr>
          <p:nvPr>
            <p:ph sz="quarter" idx="14"/>
          </p:nvPr>
        </p:nvSpPr>
        <p:spPr>
          <a:xfrm>
            <a:off x="6586538" y="2514982"/>
            <a:ext cx="2401887" cy="4129757"/>
          </a:xfrm>
        </p:spPr>
        <p:txBody>
          <a:bodyPr>
            <a:normAutofit/>
          </a:bodyPr>
          <a:lstStyle>
            <a:lvl1pPr marL="288000" indent="-284400">
              <a:spcBef>
                <a:spcPts val="600"/>
              </a:spcBef>
              <a:buClr>
                <a:schemeClr val="accent2"/>
              </a:buClr>
              <a:buFont typeface="Lucida Grande"/>
              <a:buChar char="●"/>
              <a:defRPr sz="2000">
                <a:latin typeface="Arial"/>
                <a:cs typeface="Arial"/>
              </a:defRPr>
            </a:lvl1pPr>
            <a:lvl2pPr marL="288000" indent="-284400">
              <a:spcBef>
                <a:spcPts val="600"/>
              </a:spcBef>
              <a:buClr>
                <a:schemeClr val="accent2"/>
              </a:buClr>
              <a:buFont typeface="Lucida Grande"/>
              <a:buChar char="●"/>
              <a:defRPr sz="2000">
                <a:latin typeface="Arial"/>
                <a:cs typeface="Arial"/>
              </a:defRPr>
            </a:lvl2pPr>
            <a:lvl3pPr marL="540000" indent="-228600">
              <a:buClr>
                <a:schemeClr val="accent2"/>
              </a:buClr>
              <a:buFont typeface="Symbol" charset="2"/>
              <a:buChar char="-"/>
              <a:defRPr sz="2000">
                <a:latin typeface="Arial"/>
                <a:cs typeface="Arial"/>
              </a:defRPr>
            </a:lvl3pPr>
          </a:lstStyle>
          <a:p>
            <a:pPr lvl="0"/>
            <a:r>
              <a:rPr lang="de-AT" smtClean="0"/>
              <a:t>Mastertextformat bearbeiten</a:t>
            </a:r>
          </a:p>
          <a:p>
            <a:pPr lvl="1"/>
            <a:r>
              <a:rPr lang="de-AT" smtClean="0"/>
              <a:t>Zweite Ebene</a:t>
            </a:r>
          </a:p>
        </p:txBody>
      </p:sp>
      <p:sp>
        <p:nvSpPr>
          <p:cNvPr id="11" name="Textfeld 10"/>
          <p:cNvSpPr txBox="1"/>
          <p:nvPr userDrawn="1"/>
        </p:nvSpPr>
        <p:spPr>
          <a:xfrm>
            <a:off x="5487491" y="25666"/>
            <a:ext cx="3450166" cy="338554"/>
          </a:xfrm>
          <a:prstGeom prst="rect">
            <a:avLst/>
          </a:prstGeom>
          <a:noFill/>
        </p:spPr>
        <p:txBody>
          <a:bodyPr wrap="square" rIns="0" rtlCol="0">
            <a:spAutoFit/>
          </a:bodyPr>
          <a:lstStyle/>
          <a:p>
            <a:pPr algn="r"/>
            <a:r>
              <a:rPr lang="de-DE" sz="1600" dirty="0" err="1" smtClean="0">
                <a:solidFill>
                  <a:schemeClr val="bg1"/>
                </a:solidFill>
                <a:latin typeface="Arial"/>
                <a:cs typeface="Arial"/>
              </a:rPr>
              <a:t>www.igwindkraft.at</a:t>
            </a:r>
            <a:endParaRPr lang="de-DE" sz="1600" dirty="0">
              <a:solidFill>
                <a:schemeClr val="bg1"/>
              </a:solidFill>
              <a:latin typeface="Arial"/>
              <a:cs typeface="Arial"/>
            </a:endParaRPr>
          </a:p>
        </p:txBody>
      </p:sp>
      <p:sp>
        <p:nvSpPr>
          <p:cNvPr id="13" name="Foliennummernplatzhalter 4"/>
          <p:cNvSpPr>
            <a:spLocks noGrp="1"/>
          </p:cNvSpPr>
          <p:nvPr>
            <p:ph type="sldNum" sz="quarter" idx="12"/>
          </p:nvPr>
        </p:nvSpPr>
        <p:spPr>
          <a:xfrm>
            <a:off x="7074545" y="6538912"/>
            <a:ext cx="2133600" cy="365125"/>
          </a:xfrm>
        </p:spPr>
        <p:txBody>
          <a:bodyPr/>
          <a:lstStyle/>
          <a:p>
            <a:fld id="{91259AD3-183A-EE4E-8626-64856640CC23}" type="slidenum">
              <a:rPr lang="de-DE" smtClean="0"/>
              <a:t>‹Nr.›</a:t>
            </a:fld>
            <a:endParaRPr lang="de-DE"/>
          </a:p>
        </p:txBody>
      </p:sp>
      <p:sp>
        <p:nvSpPr>
          <p:cNvPr id="14" name="Fußzeilenplatzhalter 3"/>
          <p:cNvSpPr>
            <a:spLocks noGrp="1"/>
          </p:cNvSpPr>
          <p:nvPr>
            <p:ph type="ftr" sz="quarter" idx="11"/>
          </p:nvPr>
        </p:nvSpPr>
        <p:spPr>
          <a:xfrm>
            <a:off x="366489" y="6574426"/>
            <a:ext cx="2895600" cy="365125"/>
          </a:xfrm>
        </p:spPr>
        <p:txBody>
          <a:bodyPr/>
          <a:lstStyle>
            <a:lvl1pPr algn="l">
              <a:defRPr/>
            </a:lvl1pPr>
          </a:lstStyle>
          <a:p>
            <a:endParaRPr lang="de-DE"/>
          </a:p>
        </p:txBody>
      </p:sp>
    </p:spTree>
    <p:extLst>
      <p:ext uri="{BB962C8B-B14F-4D97-AF65-F5344CB8AC3E}">
        <p14:creationId xmlns:p14="http://schemas.microsoft.com/office/powerpoint/2010/main" val="41240803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GW Diagramm ">
    <p:spTree>
      <p:nvGrpSpPr>
        <p:cNvPr id="1" name=""/>
        <p:cNvGrpSpPr/>
        <p:nvPr/>
      </p:nvGrpSpPr>
      <p:grpSpPr>
        <a:xfrm>
          <a:off x="0" y="0"/>
          <a:ext cx="0" cy="0"/>
          <a:chOff x="0" y="0"/>
          <a:chExt cx="0" cy="0"/>
        </a:xfrm>
      </p:grpSpPr>
      <p:pic>
        <p:nvPicPr>
          <p:cNvPr id="6" name="Bild 5" descr="Bogen-Innen-PPT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2744764"/>
          </a:xfrm>
          <a:prstGeom prst="rect">
            <a:avLst/>
          </a:prstGeom>
        </p:spPr>
      </p:pic>
      <p:sp>
        <p:nvSpPr>
          <p:cNvPr id="4" name="Fußzeilenplatzhalter 3"/>
          <p:cNvSpPr>
            <a:spLocks noGrp="1"/>
          </p:cNvSpPr>
          <p:nvPr>
            <p:ph type="ftr" sz="quarter" idx="11"/>
          </p:nvPr>
        </p:nvSpPr>
        <p:spPr>
          <a:xfrm>
            <a:off x="1603649" y="6574426"/>
            <a:ext cx="2895600" cy="365125"/>
          </a:xfrm>
        </p:spPr>
        <p:txBody>
          <a:bodyPr/>
          <a:lstStyle>
            <a:lvl1pPr algn="l">
              <a:defRPr/>
            </a:lvl1pPr>
          </a:lstStyle>
          <a:p>
            <a:endParaRPr lang="de-DE">
              <a:solidFill>
                <a:prstClr val="black">
                  <a:tint val="75000"/>
                </a:prstClr>
              </a:solidFill>
            </a:endParaRPr>
          </a:p>
        </p:txBody>
      </p:sp>
      <p:sp>
        <p:nvSpPr>
          <p:cNvPr id="5" name="Foliennummernplatzhalter 4"/>
          <p:cNvSpPr>
            <a:spLocks noGrp="1"/>
          </p:cNvSpPr>
          <p:nvPr>
            <p:ph type="sldNum" sz="quarter" idx="12"/>
          </p:nvPr>
        </p:nvSpPr>
        <p:spPr>
          <a:xfrm>
            <a:off x="7074545" y="6538912"/>
            <a:ext cx="2133600" cy="365125"/>
          </a:xfrm>
        </p:spPr>
        <p:txBody>
          <a:bodyPr/>
          <a:lstStyle/>
          <a:p>
            <a:fld id="{91259AD3-183A-EE4E-8626-64856640CC23}" type="slidenum">
              <a:rPr lang="de-DE" smtClean="0">
                <a:solidFill>
                  <a:prstClr val="black">
                    <a:tint val="75000"/>
                  </a:prstClr>
                </a:solidFill>
              </a:rPr>
              <a:pPr/>
              <a:t>‹Nr.›</a:t>
            </a:fld>
            <a:endParaRPr lang="de-DE">
              <a:solidFill>
                <a:prstClr val="black">
                  <a:tint val="75000"/>
                </a:prstClr>
              </a:solidFill>
            </a:endParaRPr>
          </a:p>
        </p:txBody>
      </p:sp>
      <p:sp>
        <p:nvSpPr>
          <p:cNvPr id="7" name="Titel 1"/>
          <p:cNvSpPr>
            <a:spLocks noGrp="1"/>
          </p:cNvSpPr>
          <p:nvPr>
            <p:ph type="title"/>
          </p:nvPr>
        </p:nvSpPr>
        <p:spPr>
          <a:xfrm>
            <a:off x="366489" y="375576"/>
            <a:ext cx="8229600" cy="870701"/>
          </a:xfrm>
        </p:spPr>
        <p:txBody>
          <a:bodyPr anchor="t" anchorCtr="0">
            <a:normAutofit/>
          </a:bodyPr>
          <a:lstStyle>
            <a:lvl1pPr algn="l">
              <a:defRPr sz="3000">
                <a:latin typeface="Verdana"/>
                <a:cs typeface="Verdana"/>
              </a:defRPr>
            </a:lvl1pPr>
          </a:lstStyle>
          <a:p>
            <a:r>
              <a:rPr lang="de-AT" smtClean="0"/>
              <a:t>Mastertitelformat bearbeiten</a:t>
            </a:r>
            <a:endParaRPr lang="de-DE" dirty="0"/>
          </a:p>
        </p:txBody>
      </p:sp>
      <p:pic>
        <p:nvPicPr>
          <p:cNvPr id="8" name="Bild 7" descr="IGW-Logo_f-PP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9189" y="119247"/>
            <a:ext cx="1446978" cy="226090"/>
          </a:xfrm>
          <a:prstGeom prst="rect">
            <a:avLst/>
          </a:prstGeom>
        </p:spPr>
      </p:pic>
      <p:sp>
        <p:nvSpPr>
          <p:cNvPr id="12" name="Diagrammplatzhalter 11"/>
          <p:cNvSpPr>
            <a:spLocks noGrp="1"/>
          </p:cNvSpPr>
          <p:nvPr>
            <p:ph type="chart" sz="quarter" idx="13" hasCustomPrompt="1"/>
          </p:nvPr>
        </p:nvSpPr>
        <p:spPr>
          <a:xfrm>
            <a:off x="1692000" y="2304000"/>
            <a:ext cx="7192889" cy="4320694"/>
          </a:xfrm>
        </p:spPr>
        <p:txBody>
          <a:bodyPr/>
          <a:lstStyle>
            <a:lvl1pPr>
              <a:defRPr baseline="0"/>
            </a:lvl1pPr>
          </a:lstStyle>
          <a:p>
            <a:r>
              <a:rPr lang="de-AT" dirty="0" smtClean="0"/>
              <a:t>Diagramm/Grafik/Foto; Größe: 12x20cm; Position vertikal 6,4 cm, horizontal 4,7 cm; Quellenangabe mit Ansicht -&gt; Fußzeile</a:t>
            </a:r>
            <a:endParaRPr lang="de-DE" dirty="0"/>
          </a:p>
        </p:txBody>
      </p:sp>
      <p:sp>
        <p:nvSpPr>
          <p:cNvPr id="11" name="Textfeld 10"/>
          <p:cNvSpPr txBox="1"/>
          <p:nvPr userDrawn="1"/>
        </p:nvSpPr>
        <p:spPr>
          <a:xfrm>
            <a:off x="5487491" y="25666"/>
            <a:ext cx="3450166" cy="338554"/>
          </a:xfrm>
          <a:prstGeom prst="rect">
            <a:avLst/>
          </a:prstGeom>
          <a:noFill/>
        </p:spPr>
        <p:txBody>
          <a:bodyPr wrap="square" rIns="0" rtlCol="0">
            <a:spAutoFit/>
          </a:bodyPr>
          <a:lstStyle/>
          <a:p>
            <a:pPr algn="r"/>
            <a:r>
              <a:rPr lang="de-DE" sz="1600" dirty="0" err="1" smtClean="0">
                <a:solidFill>
                  <a:prstClr val="white"/>
                </a:solidFill>
                <a:latin typeface="Arial"/>
                <a:cs typeface="Arial"/>
              </a:rPr>
              <a:t>www.igwindkraft.at</a:t>
            </a:r>
            <a:endParaRPr lang="de-DE" sz="1600" dirty="0">
              <a:solidFill>
                <a:prstClr val="white"/>
              </a:solidFill>
              <a:latin typeface="Arial"/>
              <a:cs typeface="Arial"/>
            </a:endParaRPr>
          </a:p>
        </p:txBody>
      </p:sp>
    </p:spTree>
    <p:extLst>
      <p:ext uri="{BB962C8B-B14F-4D97-AF65-F5344CB8AC3E}">
        <p14:creationId xmlns:p14="http://schemas.microsoft.com/office/powerpoint/2010/main" val="37056423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GW Diagramm und Inhalt">
    <p:spTree>
      <p:nvGrpSpPr>
        <p:cNvPr id="1" name=""/>
        <p:cNvGrpSpPr/>
        <p:nvPr/>
      </p:nvGrpSpPr>
      <p:grpSpPr>
        <a:xfrm>
          <a:off x="0" y="0"/>
          <a:ext cx="0" cy="0"/>
          <a:chOff x="0" y="0"/>
          <a:chExt cx="0" cy="0"/>
        </a:xfrm>
      </p:grpSpPr>
      <p:pic>
        <p:nvPicPr>
          <p:cNvPr id="6" name="Bild 5" descr="Bogen-Innen-PPT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2744764"/>
          </a:xfrm>
          <a:prstGeom prst="rect">
            <a:avLst/>
          </a:prstGeom>
        </p:spPr>
      </p:pic>
      <p:sp>
        <p:nvSpPr>
          <p:cNvPr id="7" name="Titel 1"/>
          <p:cNvSpPr>
            <a:spLocks noGrp="1"/>
          </p:cNvSpPr>
          <p:nvPr>
            <p:ph type="title"/>
          </p:nvPr>
        </p:nvSpPr>
        <p:spPr>
          <a:xfrm>
            <a:off x="366489" y="375576"/>
            <a:ext cx="8229600" cy="870701"/>
          </a:xfrm>
        </p:spPr>
        <p:txBody>
          <a:bodyPr anchor="t" anchorCtr="0">
            <a:normAutofit/>
          </a:bodyPr>
          <a:lstStyle>
            <a:lvl1pPr algn="l">
              <a:defRPr sz="3000">
                <a:latin typeface="Verdana"/>
                <a:cs typeface="Verdana"/>
              </a:defRPr>
            </a:lvl1pPr>
          </a:lstStyle>
          <a:p>
            <a:r>
              <a:rPr lang="de-AT" smtClean="0"/>
              <a:t>Mastertitelformat bearbeiten</a:t>
            </a:r>
            <a:endParaRPr lang="de-DE" dirty="0"/>
          </a:p>
        </p:txBody>
      </p:sp>
      <p:pic>
        <p:nvPicPr>
          <p:cNvPr id="8" name="Bild 7" descr="IGW-Logo_f-PP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9189" y="119247"/>
            <a:ext cx="1446978" cy="226090"/>
          </a:xfrm>
          <a:prstGeom prst="rect">
            <a:avLst/>
          </a:prstGeom>
        </p:spPr>
      </p:pic>
      <p:sp>
        <p:nvSpPr>
          <p:cNvPr id="12" name="Diagrammplatzhalter 11"/>
          <p:cNvSpPr>
            <a:spLocks noGrp="1"/>
          </p:cNvSpPr>
          <p:nvPr>
            <p:ph type="chart" sz="quarter" idx="13" hasCustomPrompt="1"/>
          </p:nvPr>
        </p:nvSpPr>
        <p:spPr>
          <a:xfrm>
            <a:off x="466725" y="2520000"/>
            <a:ext cx="6120000" cy="4129757"/>
          </a:xfrm>
        </p:spPr>
        <p:txBody>
          <a:bodyPr/>
          <a:lstStyle>
            <a:lvl1pPr>
              <a:defRPr sz="3200" baseline="0"/>
            </a:lvl1pPr>
          </a:lstStyle>
          <a:p>
            <a:r>
              <a:rPr lang="de-DE" sz="2600" b="0" i="0" dirty="0" smtClean="0">
                <a:solidFill>
                  <a:srgbClr val="000000"/>
                </a:solidFill>
                <a:latin typeface="Lucida Grande"/>
                <a:ea typeface="Lucida Grande"/>
                <a:cs typeface="Lucida Grande"/>
              </a:rPr>
              <a:t>Diagramm/Grafik/Foto; Größe: 11,5x17cm; links an Logo ausrichten; Position: vertikal 7 cm, horizontal 1,3 cm; Quellenangabe durch Ansicht -&gt; Fußzeile</a:t>
            </a:r>
            <a:endParaRPr lang="de-DE" dirty="0"/>
          </a:p>
        </p:txBody>
      </p:sp>
      <p:sp>
        <p:nvSpPr>
          <p:cNvPr id="9" name="Inhaltsplatzhalter 8"/>
          <p:cNvSpPr>
            <a:spLocks noGrp="1"/>
          </p:cNvSpPr>
          <p:nvPr>
            <p:ph sz="quarter" idx="14"/>
          </p:nvPr>
        </p:nvSpPr>
        <p:spPr>
          <a:xfrm>
            <a:off x="6586538" y="2514982"/>
            <a:ext cx="2401887" cy="4129757"/>
          </a:xfrm>
        </p:spPr>
        <p:txBody>
          <a:bodyPr>
            <a:normAutofit/>
          </a:bodyPr>
          <a:lstStyle>
            <a:lvl1pPr marL="288000" indent="-284400">
              <a:spcBef>
                <a:spcPts val="600"/>
              </a:spcBef>
              <a:buClr>
                <a:schemeClr val="accent2"/>
              </a:buClr>
              <a:buFont typeface="Lucida Grande"/>
              <a:buChar char="●"/>
              <a:defRPr sz="2000">
                <a:latin typeface="Arial"/>
                <a:cs typeface="Arial"/>
              </a:defRPr>
            </a:lvl1pPr>
            <a:lvl2pPr marL="288000" indent="-284400">
              <a:spcBef>
                <a:spcPts val="600"/>
              </a:spcBef>
              <a:buClr>
                <a:schemeClr val="accent2"/>
              </a:buClr>
              <a:buFont typeface="Lucida Grande"/>
              <a:buChar char="●"/>
              <a:defRPr sz="2000">
                <a:latin typeface="Arial"/>
                <a:cs typeface="Arial"/>
              </a:defRPr>
            </a:lvl2pPr>
            <a:lvl3pPr marL="540000" indent="-228600">
              <a:buClr>
                <a:schemeClr val="accent2"/>
              </a:buClr>
              <a:buFont typeface="Symbol" charset="2"/>
              <a:buChar char="-"/>
              <a:defRPr sz="2000">
                <a:latin typeface="Arial"/>
                <a:cs typeface="Arial"/>
              </a:defRPr>
            </a:lvl3pPr>
          </a:lstStyle>
          <a:p>
            <a:pPr lvl="0"/>
            <a:r>
              <a:rPr lang="de-AT" smtClean="0"/>
              <a:t>Mastertextformat bearbeiten</a:t>
            </a:r>
          </a:p>
          <a:p>
            <a:pPr lvl="1"/>
            <a:r>
              <a:rPr lang="de-AT" smtClean="0"/>
              <a:t>Zweite Ebene</a:t>
            </a:r>
          </a:p>
        </p:txBody>
      </p:sp>
      <p:sp>
        <p:nvSpPr>
          <p:cNvPr id="11" name="Textfeld 10"/>
          <p:cNvSpPr txBox="1"/>
          <p:nvPr userDrawn="1"/>
        </p:nvSpPr>
        <p:spPr>
          <a:xfrm>
            <a:off x="5487491" y="25666"/>
            <a:ext cx="3450166" cy="338554"/>
          </a:xfrm>
          <a:prstGeom prst="rect">
            <a:avLst/>
          </a:prstGeom>
          <a:noFill/>
        </p:spPr>
        <p:txBody>
          <a:bodyPr wrap="square" rIns="0" rtlCol="0">
            <a:spAutoFit/>
          </a:bodyPr>
          <a:lstStyle/>
          <a:p>
            <a:pPr algn="r"/>
            <a:r>
              <a:rPr lang="de-DE" sz="1600" dirty="0" err="1" smtClean="0">
                <a:solidFill>
                  <a:prstClr val="white"/>
                </a:solidFill>
                <a:latin typeface="Arial"/>
                <a:cs typeface="Arial"/>
              </a:rPr>
              <a:t>www.igwindkraft.at</a:t>
            </a:r>
            <a:endParaRPr lang="de-DE" sz="1600" dirty="0">
              <a:solidFill>
                <a:prstClr val="white"/>
              </a:solidFill>
              <a:latin typeface="Arial"/>
              <a:cs typeface="Arial"/>
            </a:endParaRPr>
          </a:p>
        </p:txBody>
      </p:sp>
      <p:sp>
        <p:nvSpPr>
          <p:cNvPr id="13" name="Foliennummernplatzhalter 4"/>
          <p:cNvSpPr>
            <a:spLocks noGrp="1"/>
          </p:cNvSpPr>
          <p:nvPr>
            <p:ph type="sldNum" sz="quarter" idx="12"/>
          </p:nvPr>
        </p:nvSpPr>
        <p:spPr>
          <a:xfrm>
            <a:off x="7074545" y="6538912"/>
            <a:ext cx="2133600" cy="365125"/>
          </a:xfrm>
        </p:spPr>
        <p:txBody>
          <a:bodyPr/>
          <a:lstStyle/>
          <a:p>
            <a:fld id="{91259AD3-183A-EE4E-8626-64856640CC23}" type="slidenum">
              <a:rPr lang="de-DE" smtClean="0">
                <a:solidFill>
                  <a:prstClr val="black">
                    <a:tint val="75000"/>
                  </a:prstClr>
                </a:solidFill>
              </a:rPr>
              <a:pPr/>
              <a:t>‹Nr.›</a:t>
            </a:fld>
            <a:endParaRPr lang="de-DE">
              <a:solidFill>
                <a:prstClr val="black">
                  <a:tint val="75000"/>
                </a:prstClr>
              </a:solidFill>
            </a:endParaRPr>
          </a:p>
        </p:txBody>
      </p:sp>
      <p:sp>
        <p:nvSpPr>
          <p:cNvPr id="14" name="Fußzeilenplatzhalter 3"/>
          <p:cNvSpPr>
            <a:spLocks noGrp="1"/>
          </p:cNvSpPr>
          <p:nvPr>
            <p:ph type="ftr" sz="quarter" idx="11"/>
          </p:nvPr>
        </p:nvSpPr>
        <p:spPr>
          <a:xfrm>
            <a:off x="366489" y="6574426"/>
            <a:ext cx="2895600" cy="365125"/>
          </a:xfrm>
        </p:spPr>
        <p:txBody>
          <a:bodyPr/>
          <a:lstStyle>
            <a:lvl1pPr algn="l">
              <a:defRPr/>
            </a:lvl1pPr>
          </a:lstStyle>
          <a:p>
            <a:endParaRPr lang="de-DE">
              <a:solidFill>
                <a:prstClr val="black">
                  <a:tint val="75000"/>
                </a:prstClr>
              </a:solidFill>
            </a:endParaRPr>
          </a:p>
        </p:txBody>
      </p:sp>
    </p:spTree>
    <p:extLst>
      <p:ext uri="{BB962C8B-B14F-4D97-AF65-F5344CB8AC3E}">
        <p14:creationId xmlns:p14="http://schemas.microsoft.com/office/powerpoint/2010/main" val="13854037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AT"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AT" smtClean="0"/>
              <a:t>Mastertextformat bearbeiten</a:t>
            </a:r>
          </a:p>
        </p:txBody>
      </p:sp>
      <p:sp>
        <p:nvSpPr>
          <p:cNvPr id="4" name="Datumsplatzhalter 3"/>
          <p:cNvSpPr>
            <a:spLocks noGrp="1"/>
          </p:cNvSpPr>
          <p:nvPr>
            <p:ph type="dt" sz="half" idx="10"/>
          </p:nvPr>
        </p:nvSpPr>
        <p:spPr/>
        <p:txBody>
          <a:bodyPr/>
          <a:lstStyle/>
          <a:p>
            <a:fld id="{83DDDB4D-1069-EC4C-99C7-8AEE11AF0BFB}" type="datetimeFigureOut">
              <a:rPr lang="de-DE" smtClean="0">
                <a:solidFill>
                  <a:prstClr val="black">
                    <a:tint val="75000"/>
                  </a:prstClr>
                </a:solidFill>
              </a:rPr>
              <a:pPr/>
              <a:t>09.10.17</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91259AD3-183A-EE4E-8626-64856640CC2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6605523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5" name="Datumsplatzhalter 4"/>
          <p:cNvSpPr>
            <a:spLocks noGrp="1"/>
          </p:cNvSpPr>
          <p:nvPr>
            <p:ph type="dt" sz="half" idx="10"/>
          </p:nvPr>
        </p:nvSpPr>
        <p:spPr/>
        <p:txBody>
          <a:bodyPr/>
          <a:lstStyle/>
          <a:p>
            <a:fld id="{83DDDB4D-1069-EC4C-99C7-8AEE11AF0BFB}" type="datetimeFigureOut">
              <a:rPr lang="de-DE" smtClean="0">
                <a:solidFill>
                  <a:prstClr val="black">
                    <a:tint val="75000"/>
                  </a:prstClr>
                </a:solidFill>
              </a:rPr>
              <a:pPr/>
              <a:t>09.10.17</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91259AD3-183A-EE4E-8626-64856640CC2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9504450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AT"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7" name="Datumsplatzhalter 6"/>
          <p:cNvSpPr>
            <a:spLocks noGrp="1"/>
          </p:cNvSpPr>
          <p:nvPr>
            <p:ph type="dt" sz="half" idx="10"/>
          </p:nvPr>
        </p:nvSpPr>
        <p:spPr/>
        <p:txBody>
          <a:bodyPr/>
          <a:lstStyle/>
          <a:p>
            <a:fld id="{83DDDB4D-1069-EC4C-99C7-8AEE11AF0BFB}" type="datetimeFigureOut">
              <a:rPr lang="de-DE" smtClean="0">
                <a:solidFill>
                  <a:prstClr val="black">
                    <a:tint val="75000"/>
                  </a:prstClr>
                </a:solidFill>
              </a:rPr>
              <a:pPr/>
              <a:t>09.10.17</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91259AD3-183A-EE4E-8626-64856640CC2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6402170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3" name="Datumsplatzhalter 2"/>
          <p:cNvSpPr>
            <a:spLocks noGrp="1"/>
          </p:cNvSpPr>
          <p:nvPr>
            <p:ph type="dt" sz="half" idx="10"/>
          </p:nvPr>
        </p:nvSpPr>
        <p:spPr/>
        <p:txBody>
          <a:bodyPr/>
          <a:lstStyle/>
          <a:p>
            <a:fld id="{83DDDB4D-1069-EC4C-99C7-8AEE11AF0BFB}" type="datetimeFigureOut">
              <a:rPr lang="de-DE" smtClean="0">
                <a:solidFill>
                  <a:prstClr val="black">
                    <a:tint val="75000"/>
                  </a:prstClr>
                </a:solidFill>
              </a:rPr>
              <a:pPr/>
              <a:t>09.10.17</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91259AD3-183A-EE4E-8626-64856640CC2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4488701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3DDDB4D-1069-EC4C-99C7-8AEE11AF0BFB}" type="datetimeFigureOut">
              <a:rPr lang="de-DE" smtClean="0">
                <a:solidFill>
                  <a:prstClr val="black">
                    <a:tint val="75000"/>
                  </a:prstClr>
                </a:solidFill>
              </a:rPr>
              <a:pPr/>
              <a:t>09.10.17</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91259AD3-183A-EE4E-8626-64856640CC2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8131793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AT"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smtClean="0"/>
              <a:t>Mastertextformat bearbeiten</a:t>
            </a:r>
          </a:p>
        </p:txBody>
      </p:sp>
      <p:sp>
        <p:nvSpPr>
          <p:cNvPr id="5" name="Datumsplatzhalter 4"/>
          <p:cNvSpPr>
            <a:spLocks noGrp="1"/>
          </p:cNvSpPr>
          <p:nvPr>
            <p:ph type="dt" sz="half" idx="10"/>
          </p:nvPr>
        </p:nvSpPr>
        <p:spPr/>
        <p:txBody>
          <a:bodyPr/>
          <a:lstStyle/>
          <a:p>
            <a:fld id="{83DDDB4D-1069-EC4C-99C7-8AEE11AF0BFB}" type="datetimeFigureOut">
              <a:rPr lang="de-DE" smtClean="0">
                <a:solidFill>
                  <a:prstClr val="black">
                    <a:tint val="75000"/>
                  </a:prstClr>
                </a:solidFill>
              </a:rPr>
              <a:pPr/>
              <a:t>09.10.17</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91259AD3-183A-EE4E-8626-64856640CC2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905476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AT"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AT" smtClean="0"/>
              <a:t>Bild auf Platzhalter ziehen oder durch Klicken auf Symbol hinzufügen</a:t>
            </a:r>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smtClean="0"/>
              <a:t>Mastertextformat bearbeiten</a:t>
            </a:r>
          </a:p>
        </p:txBody>
      </p:sp>
      <p:sp>
        <p:nvSpPr>
          <p:cNvPr id="5" name="Datumsplatzhalter 4"/>
          <p:cNvSpPr>
            <a:spLocks noGrp="1"/>
          </p:cNvSpPr>
          <p:nvPr>
            <p:ph type="dt" sz="half" idx="10"/>
          </p:nvPr>
        </p:nvSpPr>
        <p:spPr/>
        <p:txBody>
          <a:bodyPr/>
          <a:lstStyle/>
          <a:p>
            <a:fld id="{83DDDB4D-1069-EC4C-99C7-8AEE11AF0BFB}" type="datetimeFigureOut">
              <a:rPr lang="de-DE" smtClean="0">
                <a:solidFill>
                  <a:prstClr val="black">
                    <a:tint val="75000"/>
                  </a:prstClr>
                </a:solidFill>
              </a:rPr>
              <a:pPr/>
              <a:t>09.10.17</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91259AD3-183A-EE4E-8626-64856640CC2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034117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Datumsplatzhalter 3"/>
          <p:cNvSpPr>
            <a:spLocks noGrp="1"/>
          </p:cNvSpPr>
          <p:nvPr>
            <p:ph type="dt" sz="half" idx="10"/>
          </p:nvPr>
        </p:nvSpPr>
        <p:spPr/>
        <p:txBody>
          <a:bodyPr/>
          <a:lstStyle/>
          <a:p>
            <a:fld id="{83DDDB4D-1069-EC4C-99C7-8AEE11AF0BFB}" type="datetimeFigureOut">
              <a:rPr lang="de-DE" smtClean="0">
                <a:solidFill>
                  <a:prstClr val="black">
                    <a:tint val="75000"/>
                  </a:prstClr>
                </a:solidFill>
              </a:rPr>
              <a:pPr/>
              <a:t>09.10.17</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91259AD3-183A-EE4E-8626-64856640CC2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859054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AT"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AT" smtClean="0"/>
              <a:t>Mastertextformat bearbeiten</a:t>
            </a:r>
          </a:p>
        </p:txBody>
      </p:sp>
      <p:sp>
        <p:nvSpPr>
          <p:cNvPr id="4" name="Datumsplatzhalter 3"/>
          <p:cNvSpPr>
            <a:spLocks noGrp="1"/>
          </p:cNvSpPr>
          <p:nvPr>
            <p:ph type="dt" sz="half" idx="10"/>
          </p:nvPr>
        </p:nvSpPr>
        <p:spPr/>
        <p:txBody>
          <a:bodyPr/>
          <a:lstStyle/>
          <a:p>
            <a:fld id="{83DDDB4D-1069-EC4C-99C7-8AEE11AF0BFB}" type="datetimeFigureOut">
              <a:rPr lang="de-DE" smtClean="0"/>
              <a:t>09.10.17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1259AD3-183A-EE4E-8626-64856640CC23}" type="slidenum">
              <a:rPr lang="de-DE" smtClean="0"/>
              <a:t>‹Nr.›</a:t>
            </a:fld>
            <a:endParaRPr lang="de-DE"/>
          </a:p>
        </p:txBody>
      </p:sp>
    </p:spTree>
    <p:extLst>
      <p:ext uri="{BB962C8B-B14F-4D97-AF65-F5344CB8AC3E}">
        <p14:creationId xmlns:p14="http://schemas.microsoft.com/office/powerpoint/2010/main" val="42226676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AT" smtClean="0"/>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Datumsplatzhalter 3"/>
          <p:cNvSpPr>
            <a:spLocks noGrp="1"/>
          </p:cNvSpPr>
          <p:nvPr>
            <p:ph type="dt" sz="half" idx="10"/>
          </p:nvPr>
        </p:nvSpPr>
        <p:spPr/>
        <p:txBody>
          <a:bodyPr/>
          <a:lstStyle/>
          <a:p>
            <a:fld id="{83DDDB4D-1069-EC4C-99C7-8AEE11AF0BFB}" type="datetimeFigureOut">
              <a:rPr lang="de-DE" smtClean="0">
                <a:solidFill>
                  <a:prstClr val="black">
                    <a:tint val="75000"/>
                  </a:prstClr>
                </a:solidFill>
              </a:rPr>
              <a:pPr/>
              <a:t>09.10.17</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91259AD3-183A-EE4E-8626-64856640CC2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443254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Le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6" name="Inhaltsplatzhalter 5"/>
          <p:cNvSpPr>
            <a:spLocks noGrp="1"/>
          </p:cNvSpPr>
          <p:nvPr>
            <p:ph sz="quarter" idx="10"/>
          </p:nvPr>
        </p:nvSpPr>
        <p:spPr>
          <a:xfrm>
            <a:off x="228600" y="1981200"/>
            <a:ext cx="8686800" cy="4495800"/>
          </a:xfrm>
        </p:spPr>
        <p:txBody>
          <a:body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dirty="0"/>
          </a:p>
        </p:txBody>
      </p:sp>
    </p:spTree>
    <p:extLst>
      <p:ext uri="{BB962C8B-B14F-4D97-AF65-F5344CB8AC3E}">
        <p14:creationId xmlns:p14="http://schemas.microsoft.com/office/powerpoint/2010/main" val="8481622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_Le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6" name="Inhaltsplatzhalter 5"/>
          <p:cNvSpPr>
            <a:spLocks noGrp="1"/>
          </p:cNvSpPr>
          <p:nvPr>
            <p:ph sz="quarter" idx="10"/>
          </p:nvPr>
        </p:nvSpPr>
        <p:spPr>
          <a:xfrm>
            <a:off x="228600" y="1981200"/>
            <a:ext cx="8686800" cy="4495800"/>
          </a:xfrm>
        </p:spPr>
        <p:txBody>
          <a:body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dirty="0"/>
          </a:p>
        </p:txBody>
      </p:sp>
    </p:spTree>
    <p:extLst>
      <p:ext uri="{BB962C8B-B14F-4D97-AF65-F5344CB8AC3E}">
        <p14:creationId xmlns:p14="http://schemas.microsoft.com/office/powerpoint/2010/main" val="4699243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3_Le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6" name="Inhaltsplatzhalter 5"/>
          <p:cNvSpPr>
            <a:spLocks noGrp="1"/>
          </p:cNvSpPr>
          <p:nvPr>
            <p:ph sz="quarter" idx="10"/>
          </p:nvPr>
        </p:nvSpPr>
        <p:spPr>
          <a:xfrm>
            <a:off x="228600" y="1981200"/>
            <a:ext cx="8686800" cy="4495800"/>
          </a:xfrm>
        </p:spPr>
        <p:txBody>
          <a:body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dirty="0"/>
          </a:p>
        </p:txBody>
      </p:sp>
    </p:spTree>
    <p:extLst>
      <p:ext uri="{BB962C8B-B14F-4D97-AF65-F5344CB8AC3E}">
        <p14:creationId xmlns:p14="http://schemas.microsoft.com/office/powerpoint/2010/main" val="9903063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4_Le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6" name="Inhaltsplatzhalter 5"/>
          <p:cNvSpPr>
            <a:spLocks noGrp="1"/>
          </p:cNvSpPr>
          <p:nvPr>
            <p:ph sz="quarter" idx="10"/>
          </p:nvPr>
        </p:nvSpPr>
        <p:spPr>
          <a:xfrm>
            <a:off x="228600" y="1981200"/>
            <a:ext cx="8686800" cy="4495800"/>
          </a:xfrm>
        </p:spPr>
        <p:txBody>
          <a:body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dirty="0"/>
          </a:p>
        </p:txBody>
      </p:sp>
    </p:spTree>
    <p:extLst>
      <p:ext uri="{BB962C8B-B14F-4D97-AF65-F5344CB8AC3E}">
        <p14:creationId xmlns:p14="http://schemas.microsoft.com/office/powerpoint/2010/main" val="33166323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5_Le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6" name="Inhaltsplatzhalter 5"/>
          <p:cNvSpPr>
            <a:spLocks noGrp="1"/>
          </p:cNvSpPr>
          <p:nvPr>
            <p:ph sz="quarter" idx="10"/>
          </p:nvPr>
        </p:nvSpPr>
        <p:spPr>
          <a:xfrm>
            <a:off x="228600" y="1981200"/>
            <a:ext cx="8686800" cy="4495800"/>
          </a:xfrm>
        </p:spPr>
        <p:txBody>
          <a:body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dirty="0"/>
          </a:p>
        </p:txBody>
      </p:sp>
    </p:spTree>
    <p:extLst>
      <p:ext uri="{BB962C8B-B14F-4D97-AF65-F5344CB8AC3E}">
        <p14:creationId xmlns:p14="http://schemas.microsoft.com/office/powerpoint/2010/main" val="18249612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6_Le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6" name="Inhaltsplatzhalter 5"/>
          <p:cNvSpPr>
            <a:spLocks noGrp="1"/>
          </p:cNvSpPr>
          <p:nvPr>
            <p:ph sz="quarter" idx="10"/>
          </p:nvPr>
        </p:nvSpPr>
        <p:spPr>
          <a:xfrm>
            <a:off x="228600" y="1981200"/>
            <a:ext cx="8686800" cy="4495800"/>
          </a:xfrm>
        </p:spPr>
        <p:txBody>
          <a:body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dirty="0"/>
          </a:p>
        </p:txBody>
      </p:sp>
    </p:spTree>
    <p:extLst>
      <p:ext uri="{BB962C8B-B14F-4D97-AF65-F5344CB8AC3E}">
        <p14:creationId xmlns:p14="http://schemas.microsoft.com/office/powerpoint/2010/main" val="31842320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7_Le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6" name="Inhaltsplatzhalter 5"/>
          <p:cNvSpPr>
            <a:spLocks noGrp="1"/>
          </p:cNvSpPr>
          <p:nvPr>
            <p:ph sz="quarter" idx="10"/>
          </p:nvPr>
        </p:nvSpPr>
        <p:spPr>
          <a:xfrm>
            <a:off x="228600" y="1981200"/>
            <a:ext cx="8686800" cy="4495800"/>
          </a:xfrm>
        </p:spPr>
        <p:txBody>
          <a:body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dirty="0"/>
          </a:p>
        </p:txBody>
      </p:sp>
    </p:spTree>
    <p:extLst>
      <p:ext uri="{BB962C8B-B14F-4D97-AF65-F5344CB8AC3E}">
        <p14:creationId xmlns:p14="http://schemas.microsoft.com/office/powerpoint/2010/main" val="22219966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8_Le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6" name="Inhaltsplatzhalter 5"/>
          <p:cNvSpPr>
            <a:spLocks noGrp="1"/>
          </p:cNvSpPr>
          <p:nvPr>
            <p:ph sz="quarter" idx="10"/>
          </p:nvPr>
        </p:nvSpPr>
        <p:spPr>
          <a:xfrm>
            <a:off x="228600" y="1981200"/>
            <a:ext cx="8686800" cy="4495800"/>
          </a:xfrm>
        </p:spPr>
        <p:txBody>
          <a:body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dirty="0"/>
          </a:p>
        </p:txBody>
      </p:sp>
    </p:spTree>
    <p:extLst>
      <p:ext uri="{BB962C8B-B14F-4D97-AF65-F5344CB8AC3E}">
        <p14:creationId xmlns:p14="http://schemas.microsoft.com/office/powerpoint/2010/main" val="21644079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9_Le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6" name="Inhaltsplatzhalter 5"/>
          <p:cNvSpPr>
            <a:spLocks noGrp="1"/>
          </p:cNvSpPr>
          <p:nvPr>
            <p:ph sz="quarter" idx="10"/>
          </p:nvPr>
        </p:nvSpPr>
        <p:spPr>
          <a:xfrm>
            <a:off x="228600" y="1981200"/>
            <a:ext cx="8686800" cy="4495800"/>
          </a:xfrm>
        </p:spPr>
        <p:txBody>
          <a:body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dirty="0"/>
          </a:p>
        </p:txBody>
      </p:sp>
    </p:spTree>
    <p:extLst>
      <p:ext uri="{BB962C8B-B14F-4D97-AF65-F5344CB8AC3E}">
        <p14:creationId xmlns:p14="http://schemas.microsoft.com/office/powerpoint/2010/main" val="3927805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5" name="Datumsplatzhalter 4"/>
          <p:cNvSpPr>
            <a:spLocks noGrp="1"/>
          </p:cNvSpPr>
          <p:nvPr>
            <p:ph type="dt" sz="half" idx="10"/>
          </p:nvPr>
        </p:nvSpPr>
        <p:spPr/>
        <p:txBody>
          <a:bodyPr/>
          <a:lstStyle/>
          <a:p>
            <a:fld id="{83DDDB4D-1069-EC4C-99C7-8AEE11AF0BFB}" type="datetimeFigureOut">
              <a:rPr lang="de-DE" smtClean="0"/>
              <a:t>09.10.17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1259AD3-183A-EE4E-8626-64856640CC23}" type="slidenum">
              <a:rPr lang="de-DE" smtClean="0"/>
              <a:t>‹Nr.›</a:t>
            </a:fld>
            <a:endParaRPr lang="de-DE"/>
          </a:p>
        </p:txBody>
      </p:sp>
    </p:spTree>
    <p:extLst>
      <p:ext uri="{BB962C8B-B14F-4D97-AF65-F5344CB8AC3E}">
        <p14:creationId xmlns:p14="http://schemas.microsoft.com/office/powerpoint/2010/main" val="960056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AT"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7" name="Datumsplatzhalter 6"/>
          <p:cNvSpPr>
            <a:spLocks noGrp="1"/>
          </p:cNvSpPr>
          <p:nvPr>
            <p:ph type="dt" sz="half" idx="10"/>
          </p:nvPr>
        </p:nvSpPr>
        <p:spPr/>
        <p:txBody>
          <a:bodyPr/>
          <a:lstStyle/>
          <a:p>
            <a:fld id="{83DDDB4D-1069-EC4C-99C7-8AEE11AF0BFB}" type="datetimeFigureOut">
              <a:rPr lang="de-DE" smtClean="0"/>
              <a:t>09.10.17</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91259AD3-183A-EE4E-8626-64856640CC23}" type="slidenum">
              <a:rPr lang="de-DE" smtClean="0"/>
              <a:t>‹Nr.›</a:t>
            </a:fld>
            <a:endParaRPr lang="de-DE"/>
          </a:p>
        </p:txBody>
      </p:sp>
    </p:spTree>
    <p:extLst>
      <p:ext uri="{BB962C8B-B14F-4D97-AF65-F5344CB8AC3E}">
        <p14:creationId xmlns:p14="http://schemas.microsoft.com/office/powerpoint/2010/main" val="1135226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3" name="Datumsplatzhalter 2"/>
          <p:cNvSpPr>
            <a:spLocks noGrp="1"/>
          </p:cNvSpPr>
          <p:nvPr>
            <p:ph type="dt" sz="half" idx="10"/>
          </p:nvPr>
        </p:nvSpPr>
        <p:spPr/>
        <p:txBody>
          <a:bodyPr/>
          <a:lstStyle/>
          <a:p>
            <a:fld id="{83DDDB4D-1069-EC4C-99C7-8AEE11AF0BFB}" type="datetimeFigureOut">
              <a:rPr lang="de-DE" smtClean="0"/>
              <a:t>09.10.17</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91259AD3-183A-EE4E-8626-64856640CC23}" type="slidenum">
              <a:rPr lang="de-DE" smtClean="0"/>
              <a:t>‹Nr.›</a:t>
            </a:fld>
            <a:endParaRPr lang="de-DE"/>
          </a:p>
        </p:txBody>
      </p:sp>
    </p:spTree>
    <p:extLst>
      <p:ext uri="{BB962C8B-B14F-4D97-AF65-F5344CB8AC3E}">
        <p14:creationId xmlns:p14="http://schemas.microsoft.com/office/powerpoint/2010/main" val="3960599624"/>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2.xml"/><Relationship Id="rId20" Type="http://schemas.openxmlformats.org/officeDocument/2006/relationships/slideLayout" Target="../slideLayouts/slideLayout43.xml"/><Relationship Id="rId21" Type="http://schemas.openxmlformats.org/officeDocument/2006/relationships/slideLayout" Target="../slideLayouts/slideLayout44.xml"/><Relationship Id="rId22" Type="http://schemas.openxmlformats.org/officeDocument/2006/relationships/slideLayout" Target="../slideLayouts/slideLayout45.xml"/><Relationship Id="rId23" Type="http://schemas.openxmlformats.org/officeDocument/2006/relationships/slideLayout" Target="../slideLayouts/slideLayout46.xml"/><Relationship Id="rId24" Type="http://schemas.openxmlformats.org/officeDocument/2006/relationships/theme" Target="../theme/theme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Relationship Id="rId14" Type="http://schemas.openxmlformats.org/officeDocument/2006/relationships/slideLayout" Target="../slideLayouts/slideLayout37.xml"/><Relationship Id="rId15" Type="http://schemas.openxmlformats.org/officeDocument/2006/relationships/slideLayout" Target="../slideLayouts/slideLayout38.xml"/><Relationship Id="rId16" Type="http://schemas.openxmlformats.org/officeDocument/2006/relationships/slideLayout" Target="../slideLayouts/slideLayout39.xml"/><Relationship Id="rId17" Type="http://schemas.openxmlformats.org/officeDocument/2006/relationships/slideLayout" Target="../slideLayouts/slideLayout40.xml"/><Relationship Id="rId18" Type="http://schemas.openxmlformats.org/officeDocument/2006/relationships/slideLayout" Target="../slideLayouts/slideLayout41.xml"/><Relationship Id="rId19" Type="http://schemas.openxmlformats.org/officeDocument/2006/relationships/slideLayout" Target="../slideLayouts/slideLayout42.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55.xml"/><Relationship Id="rId20" Type="http://schemas.openxmlformats.org/officeDocument/2006/relationships/slideLayout" Target="../slideLayouts/slideLayout66.xml"/><Relationship Id="rId21" Type="http://schemas.openxmlformats.org/officeDocument/2006/relationships/slideLayout" Target="../slideLayouts/slideLayout67.xml"/><Relationship Id="rId22" Type="http://schemas.openxmlformats.org/officeDocument/2006/relationships/slideLayout" Target="../slideLayouts/slideLayout68.xml"/><Relationship Id="rId23" Type="http://schemas.openxmlformats.org/officeDocument/2006/relationships/slideLayout" Target="../slideLayouts/slideLayout69.xml"/><Relationship Id="rId24" Type="http://schemas.openxmlformats.org/officeDocument/2006/relationships/theme" Target="../theme/theme3.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Relationship Id="rId15" Type="http://schemas.openxmlformats.org/officeDocument/2006/relationships/slideLayout" Target="../slideLayouts/slideLayout61.xml"/><Relationship Id="rId16" Type="http://schemas.openxmlformats.org/officeDocument/2006/relationships/slideLayout" Target="../slideLayouts/slideLayout62.xml"/><Relationship Id="rId17" Type="http://schemas.openxmlformats.org/officeDocument/2006/relationships/slideLayout" Target="../slideLayouts/slideLayout63.xml"/><Relationship Id="rId18" Type="http://schemas.openxmlformats.org/officeDocument/2006/relationships/slideLayout" Target="../slideLayouts/slideLayout64.xml"/><Relationship Id="rId19" Type="http://schemas.openxmlformats.org/officeDocument/2006/relationships/slideLayout" Target="../slideLayouts/slideLayout65.xml"/><Relationship Id="rId1" Type="http://schemas.openxmlformats.org/officeDocument/2006/relationships/slideLayout" Target="../slideLayouts/slideLayout47.xml"/><Relationship Id="rId2" Type="http://schemas.openxmlformats.org/officeDocument/2006/relationships/slideLayout" Target="../slideLayouts/slideLayout48.xml"/><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AT" smtClean="0"/>
              <a:t>Mastertitelformat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DDDB4D-1069-EC4C-99C7-8AEE11AF0BFB}" type="datetimeFigureOut">
              <a:rPr lang="de-DE" smtClean="0"/>
              <a:t>09.10.17</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259AD3-183A-EE4E-8626-64856640CC23}" type="slidenum">
              <a:rPr lang="de-DE" smtClean="0"/>
              <a:t>‹Nr.›</a:t>
            </a:fld>
            <a:endParaRPr lang="de-DE"/>
          </a:p>
        </p:txBody>
      </p:sp>
    </p:spTree>
    <p:extLst>
      <p:ext uri="{BB962C8B-B14F-4D97-AF65-F5344CB8AC3E}">
        <p14:creationId xmlns:p14="http://schemas.microsoft.com/office/powerpoint/2010/main" val="3142097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1" r:id="rId3"/>
    <p:sldLayoutId id="2147483662" r:id="rId4"/>
    <p:sldLayoutId id="2147483663"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4" r:id="rId17"/>
    <p:sldLayoutId id="2147483665" r:id="rId18"/>
    <p:sldLayoutId id="2147483666" r:id="rId19"/>
    <p:sldLayoutId id="2147483667" r:id="rId20"/>
    <p:sldLayoutId id="2147483668" r:id="rId21"/>
    <p:sldLayoutId id="2147483669" r:id="rId22"/>
    <p:sldLayoutId id="2147483670" r:id="rId2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AT" smtClean="0"/>
              <a:t>Mastertitelformat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DDDB4D-1069-EC4C-99C7-8AEE11AF0BFB}" type="datetimeFigureOut">
              <a:rPr lang="de-DE" smtClean="0">
                <a:solidFill>
                  <a:prstClr val="black">
                    <a:tint val="75000"/>
                  </a:prstClr>
                </a:solidFill>
              </a:rPr>
              <a:pPr/>
              <a:t>09.10.17</a:t>
            </a:fld>
            <a:endParaRPr lang="de-DE">
              <a:solidFill>
                <a:prstClr val="black">
                  <a:tint val="75000"/>
                </a:prstClr>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259AD3-183A-EE4E-8626-64856640CC2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6598083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AT" smtClean="0"/>
              <a:t>Mastertitelformat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DDDB4D-1069-EC4C-99C7-8AEE11AF0BFB}" type="datetimeFigureOut">
              <a:rPr lang="de-DE" smtClean="0">
                <a:solidFill>
                  <a:prstClr val="black">
                    <a:tint val="75000"/>
                  </a:prstClr>
                </a:solidFill>
              </a:rPr>
              <a:pPr/>
              <a:t>09.10.17</a:t>
            </a:fld>
            <a:endParaRPr lang="de-DE">
              <a:solidFill>
                <a:prstClr val="black">
                  <a:tint val="75000"/>
                </a:prstClr>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259AD3-183A-EE4E-8626-64856640CC2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7169052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slideLayout" Target="../slideLayouts/slideLayout25.xml"/><Relationship Id="rId2"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25.jpeg"/></Relationships>
</file>

<file path=ppt/slides/_rels/slide3.xml.rels><?xml version="1.0" encoding="UTF-8" standalone="yes"?>
<Relationships xmlns="http://schemas.openxmlformats.org/package/2006/relationships"><Relationship Id="rId11" Type="http://schemas.openxmlformats.org/officeDocument/2006/relationships/image" Target="../media/image17.png"/><Relationship Id="rId12" Type="http://schemas.microsoft.com/office/2007/relationships/hdphoto" Target="../media/hdphoto2.wdp"/><Relationship Id="rId13" Type="http://schemas.openxmlformats.org/officeDocument/2006/relationships/image" Target="../media/image18.png"/><Relationship Id="rId14" Type="http://schemas.openxmlformats.org/officeDocument/2006/relationships/image" Target="../media/image19.png"/><Relationship Id="rId15" Type="http://schemas.openxmlformats.org/officeDocument/2006/relationships/image" Target="../media/image20.png"/><Relationship Id="rId1" Type="http://schemas.openxmlformats.org/officeDocument/2006/relationships/slideLayout" Target="../slideLayouts/slideLayout25.xml"/><Relationship Id="rId2" Type="http://schemas.openxmlformats.org/officeDocument/2006/relationships/image" Target="../media/image11.jpeg"/><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7" Type="http://schemas.openxmlformats.org/officeDocument/2006/relationships/image" Target="../media/image4.png"/><Relationship Id="rId8" Type="http://schemas.openxmlformats.org/officeDocument/2006/relationships/image" Target="../media/image5.png"/><Relationship Id="rId9" Type="http://schemas.openxmlformats.org/officeDocument/2006/relationships/image" Target="../media/image16.jpeg"/><Relationship Id="rId10"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24.png"/><Relationship Id="rId1" Type="http://schemas.openxmlformats.org/officeDocument/2006/relationships/slideLayout" Target="../slideLayouts/slideLayout25.xml"/><Relationship Id="rId2" Type="http://schemas.openxmlformats.org/officeDocument/2006/relationships/image" Target="../media/image2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sz="quarter" idx="10"/>
          </p:nvPr>
        </p:nvSpPr>
        <p:spPr/>
        <p:txBody>
          <a:bodyPr>
            <a:normAutofit/>
          </a:bodyPr>
          <a:lstStyle/>
          <a:p>
            <a:r>
              <a:rPr lang="de-DE" dirty="0" smtClean="0"/>
              <a:t>Juli 2017</a:t>
            </a:r>
            <a:endParaRPr lang="de-DE" dirty="0"/>
          </a:p>
        </p:txBody>
      </p:sp>
      <p:sp>
        <p:nvSpPr>
          <p:cNvPr id="4" name="Titel 3"/>
          <p:cNvSpPr>
            <a:spLocks noGrp="1"/>
          </p:cNvSpPr>
          <p:nvPr>
            <p:ph type="title"/>
          </p:nvPr>
        </p:nvSpPr>
        <p:spPr>
          <a:xfrm>
            <a:off x="330200" y="1074738"/>
            <a:ext cx="8636000" cy="754062"/>
          </a:xfrm>
        </p:spPr>
        <p:txBody>
          <a:bodyPr/>
          <a:lstStyle/>
          <a:p>
            <a:r>
              <a:rPr lang="de-DE" dirty="0" smtClean="0"/>
              <a:t>Kleine ÖSG-Novelle</a:t>
            </a:r>
            <a:endParaRPr lang="de-DE" dirty="0"/>
          </a:p>
        </p:txBody>
      </p:sp>
    </p:spTree>
    <p:extLst>
      <p:ext uri="{BB962C8B-B14F-4D97-AF65-F5344CB8AC3E}">
        <p14:creationId xmlns:p14="http://schemas.microsoft.com/office/powerpoint/2010/main" val="23366139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Neuerungen für Windkraft</a:t>
            </a:r>
            <a:endParaRPr lang="de-DE" dirty="0"/>
          </a:p>
        </p:txBody>
      </p:sp>
      <p:sp>
        <p:nvSpPr>
          <p:cNvPr id="3" name="Inhaltsplatzhalter 2"/>
          <p:cNvSpPr>
            <a:spLocks noGrp="1"/>
          </p:cNvSpPr>
          <p:nvPr>
            <p:ph idx="1"/>
          </p:nvPr>
        </p:nvSpPr>
        <p:spPr/>
        <p:txBody>
          <a:bodyPr/>
          <a:lstStyle/>
          <a:p>
            <a:r>
              <a:rPr lang="de-DE" b="1" dirty="0" smtClean="0"/>
              <a:t>Anerkennung von Ökostromanlagen entfällt </a:t>
            </a:r>
            <a:r>
              <a:rPr lang="de-DE" dirty="0" smtClean="0"/>
              <a:t>(§ 7 ÖSG 2012); Prüfung durch die </a:t>
            </a:r>
            <a:r>
              <a:rPr lang="de-DE" dirty="0" err="1" smtClean="0"/>
              <a:t>OeMAG</a:t>
            </a:r>
            <a:r>
              <a:rPr lang="de-DE" dirty="0" smtClean="0"/>
              <a:t> bei Abschluss der Förderverträge (§ 15 a und § 15 b ÖSG 2012).</a:t>
            </a:r>
          </a:p>
          <a:p>
            <a:r>
              <a:rPr lang="de-DE" dirty="0" smtClean="0"/>
              <a:t>Aufnahme aller Anlagen in ein neu von der </a:t>
            </a:r>
            <a:r>
              <a:rPr lang="de-DE" dirty="0" err="1" smtClean="0"/>
              <a:t>OeMAG</a:t>
            </a:r>
            <a:r>
              <a:rPr lang="de-DE" dirty="0" smtClean="0"/>
              <a:t> zu führendes Register (§ 37 </a:t>
            </a:r>
            <a:r>
              <a:rPr lang="de-DE" dirty="0" err="1" smtClean="0"/>
              <a:t>Abs</a:t>
            </a:r>
            <a:r>
              <a:rPr lang="de-DE" dirty="0" smtClean="0"/>
              <a:t> 5 ÖSG 2012) – </a:t>
            </a:r>
            <a:r>
              <a:rPr lang="de-DE" b="1" dirty="0" smtClean="0"/>
              <a:t>Ökostromanlagenregister</a:t>
            </a:r>
          </a:p>
          <a:p>
            <a:r>
              <a:rPr lang="de-DE" b="1" dirty="0" smtClean="0"/>
              <a:t>Erstreckung der Verfallsfrist </a:t>
            </a:r>
            <a:r>
              <a:rPr lang="de-DE" dirty="0" smtClean="0"/>
              <a:t>für bereits eingereichte und bei der </a:t>
            </a:r>
            <a:r>
              <a:rPr lang="de-DE" dirty="0" err="1" smtClean="0"/>
              <a:t>OeMAG</a:t>
            </a:r>
            <a:r>
              <a:rPr lang="de-DE" dirty="0" smtClean="0"/>
              <a:t> gereihte Anträge auf Kontrahierung von drei auf 5 Jahre; bis in das 4. Jahr zum Tarif des Antragsjahres, im 5 Jahr zu den letzt-verfügbaren Preisen (der dann im Jahr der Vertragsunterzeichnung aktuell gültige Tarif für Neuanlagen) (§ 15 </a:t>
            </a:r>
            <a:r>
              <a:rPr lang="de-DE" dirty="0" err="1" smtClean="0"/>
              <a:t>Abs</a:t>
            </a:r>
            <a:r>
              <a:rPr lang="de-DE" dirty="0" smtClean="0"/>
              <a:t> 5).</a:t>
            </a:r>
          </a:p>
          <a:p>
            <a:r>
              <a:rPr lang="de-DE" b="1" dirty="0" smtClean="0"/>
              <a:t>Verlängerung der Errichtungsfrist </a:t>
            </a:r>
            <a:r>
              <a:rPr lang="de-DE" dirty="0" smtClean="0"/>
              <a:t>von derzeit 36 auf 48 Monate; von 3 auf 4 Jahre (§ 15 </a:t>
            </a:r>
            <a:r>
              <a:rPr lang="de-DE" dirty="0" err="1" smtClean="0"/>
              <a:t>Abs</a:t>
            </a:r>
            <a:r>
              <a:rPr lang="de-DE" dirty="0" smtClean="0"/>
              <a:t> 6).</a:t>
            </a:r>
            <a:endParaRPr lang="de-DE" dirty="0"/>
          </a:p>
        </p:txBody>
      </p:sp>
    </p:spTree>
    <p:extLst>
      <p:ext uri="{BB962C8B-B14F-4D97-AF65-F5344CB8AC3E}">
        <p14:creationId xmlns:p14="http://schemas.microsoft.com/office/powerpoint/2010/main" val="407513391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Neuerungen für Windkraft II</a:t>
            </a:r>
            <a:endParaRPr lang="de-DE" dirty="0"/>
          </a:p>
        </p:txBody>
      </p:sp>
      <p:sp>
        <p:nvSpPr>
          <p:cNvPr id="3" name="Inhaltsplatzhalter 2"/>
          <p:cNvSpPr>
            <a:spLocks noGrp="1"/>
          </p:cNvSpPr>
          <p:nvPr>
            <p:ph idx="1"/>
          </p:nvPr>
        </p:nvSpPr>
        <p:spPr/>
        <p:txBody>
          <a:bodyPr>
            <a:noAutofit/>
          </a:bodyPr>
          <a:lstStyle/>
          <a:p>
            <a:r>
              <a:rPr lang="de-DE" b="1" dirty="0" smtClean="0"/>
              <a:t>Kürzung von 1 Mio. € aus dem </a:t>
            </a:r>
            <a:r>
              <a:rPr lang="de-DE" b="1" dirty="0" err="1" smtClean="0"/>
              <a:t>Resttopf</a:t>
            </a:r>
            <a:r>
              <a:rPr lang="de-DE" b="1" dirty="0" smtClean="0"/>
              <a:t> </a:t>
            </a:r>
            <a:r>
              <a:rPr lang="de-DE" dirty="0" smtClean="0"/>
              <a:t>(§ 23 </a:t>
            </a:r>
            <a:r>
              <a:rPr lang="de-DE" dirty="0" err="1" smtClean="0"/>
              <a:t>Abs</a:t>
            </a:r>
            <a:r>
              <a:rPr lang="de-DE" dirty="0" smtClean="0"/>
              <a:t> 3 Z 5) ab 2018 nur mehr 12 statt 13 Mio. € </a:t>
            </a:r>
            <a:r>
              <a:rPr lang="de-DE" dirty="0" err="1" smtClean="0"/>
              <a:t>Resttopf</a:t>
            </a:r>
            <a:endParaRPr lang="de-DE" dirty="0" smtClean="0"/>
          </a:p>
          <a:p>
            <a:r>
              <a:rPr lang="de-DE" dirty="0" smtClean="0"/>
              <a:t>Erhöhung der </a:t>
            </a:r>
            <a:r>
              <a:rPr lang="de-DE" b="1" dirty="0" smtClean="0"/>
              <a:t>Mittel für Kleinwasserkraft </a:t>
            </a:r>
            <a:r>
              <a:rPr lang="de-DE" dirty="0" smtClean="0"/>
              <a:t>von 1,5 auf 2,5 Mio. € (§ 23 </a:t>
            </a:r>
            <a:r>
              <a:rPr lang="de-DE" dirty="0" err="1" smtClean="0"/>
              <a:t>Abs</a:t>
            </a:r>
            <a:r>
              <a:rPr lang="de-DE" dirty="0" smtClean="0"/>
              <a:t> 3 Z 4)</a:t>
            </a:r>
          </a:p>
          <a:p>
            <a:r>
              <a:rPr lang="de-DE" b="1" dirty="0" smtClean="0"/>
              <a:t>45 Mio. € zusätzliche Mittel</a:t>
            </a:r>
            <a:r>
              <a:rPr lang="de-DE" dirty="0" smtClean="0"/>
              <a:t>: 30 Mio. € 2017, 15 Mio. € 2018; Mittel stehen in den </a:t>
            </a:r>
            <a:r>
              <a:rPr lang="de-DE" dirty="0"/>
              <a:t>F</a:t>
            </a:r>
            <a:r>
              <a:rPr lang="de-DE" dirty="0" smtClean="0"/>
              <a:t>olgejahren bei </a:t>
            </a:r>
            <a:r>
              <a:rPr lang="de-DE" dirty="0"/>
              <a:t>N</a:t>
            </a:r>
            <a:r>
              <a:rPr lang="de-DE" dirty="0" smtClean="0"/>
              <a:t>ichtausschöpfung zur Verfügung (§ 23a Abs1)</a:t>
            </a:r>
          </a:p>
          <a:p>
            <a:r>
              <a:rPr lang="de-DE" dirty="0" smtClean="0"/>
              <a:t>Für Windkraftanlagen sind je Reihungszeitpunkt für die Vergabe diese zusätzlichen Mittel </a:t>
            </a:r>
            <a:r>
              <a:rPr lang="de-DE" b="1" dirty="0" smtClean="0"/>
              <a:t>Abschläge</a:t>
            </a:r>
            <a:r>
              <a:rPr lang="de-DE" dirty="0" smtClean="0"/>
              <a:t> vorgesehen:</a:t>
            </a:r>
          </a:p>
          <a:p>
            <a:pPr marL="0" indent="0">
              <a:buNone/>
            </a:pPr>
            <a:r>
              <a:rPr lang="de-DE" dirty="0" smtClean="0"/>
              <a:t>			</a:t>
            </a:r>
            <a:r>
              <a:rPr lang="de-DE" sz="1600" dirty="0" smtClean="0"/>
              <a:t>2018 und 2019 		 7%</a:t>
            </a:r>
          </a:p>
          <a:p>
            <a:pPr marL="0" indent="0">
              <a:buNone/>
            </a:pPr>
            <a:r>
              <a:rPr lang="de-DE" sz="1600" dirty="0"/>
              <a:t>	</a:t>
            </a:r>
            <a:r>
              <a:rPr lang="de-DE" sz="1600" dirty="0" smtClean="0"/>
              <a:t>		2020 				 8 %</a:t>
            </a:r>
          </a:p>
          <a:p>
            <a:pPr marL="0" indent="0">
              <a:buNone/>
            </a:pPr>
            <a:r>
              <a:rPr lang="de-DE" sz="1600" dirty="0" smtClean="0"/>
              <a:t>			2021 				10 %</a:t>
            </a:r>
          </a:p>
          <a:p>
            <a:pPr marL="0" indent="0">
              <a:buNone/>
            </a:pPr>
            <a:r>
              <a:rPr lang="de-DE" sz="1600" dirty="0" smtClean="0"/>
              <a:t>			2022 				11 %</a:t>
            </a:r>
          </a:p>
          <a:p>
            <a:pPr marL="0" indent="0">
              <a:buNone/>
            </a:pPr>
            <a:r>
              <a:rPr lang="de-DE" sz="1600" dirty="0" smtClean="0"/>
              <a:t>			2023 oder später 		12 %</a:t>
            </a:r>
            <a:endParaRPr lang="de-DE" sz="1600" dirty="0"/>
          </a:p>
        </p:txBody>
      </p:sp>
    </p:spTree>
    <p:extLst>
      <p:ext uri="{BB962C8B-B14F-4D97-AF65-F5344CB8AC3E}">
        <p14:creationId xmlns:p14="http://schemas.microsoft.com/office/powerpoint/2010/main" val="204589389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Neuerungen für Windkraft III</a:t>
            </a:r>
            <a:endParaRPr lang="de-DE" dirty="0"/>
          </a:p>
        </p:txBody>
      </p:sp>
      <p:sp>
        <p:nvSpPr>
          <p:cNvPr id="3" name="Inhaltsplatzhalter 2"/>
          <p:cNvSpPr>
            <a:spLocks noGrp="1"/>
          </p:cNvSpPr>
          <p:nvPr>
            <p:ph idx="1"/>
          </p:nvPr>
        </p:nvSpPr>
        <p:spPr/>
        <p:txBody>
          <a:bodyPr/>
          <a:lstStyle/>
          <a:p>
            <a:endParaRPr lang="de-DE" dirty="0" smtClean="0"/>
          </a:p>
          <a:p>
            <a:r>
              <a:rPr lang="de-DE" dirty="0" smtClean="0"/>
              <a:t>Anträge auf sofortige Kontrahierung unter Tarifabschlägen sind innerhalb von 3 Monaten zu stellen. (§ 56 </a:t>
            </a:r>
            <a:r>
              <a:rPr lang="de-DE" dirty="0" err="1" smtClean="0"/>
              <a:t>Abs</a:t>
            </a:r>
            <a:r>
              <a:rPr lang="de-DE" dirty="0" smtClean="0"/>
              <a:t> 6)</a:t>
            </a:r>
          </a:p>
          <a:p>
            <a:r>
              <a:rPr lang="de-DE" dirty="0" smtClean="0"/>
              <a:t>First-</a:t>
            </a:r>
            <a:r>
              <a:rPr lang="de-DE" dirty="0" err="1" smtClean="0"/>
              <a:t>Come</a:t>
            </a:r>
            <a:r>
              <a:rPr lang="de-DE" dirty="0" smtClean="0"/>
              <a:t>-First-</a:t>
            </a:r>
            <a:r>
              <a:rPr lang="de-DE" dirty="0" err="1" smtClean="0"/>
              <a:t>Serve</a:t>
            </a:r>
            <a:r>
              <a:rPr lang="de-DE" dirty="0"/>
              <a:t> </a:t>
            </a:r>
            <a:r>
              <a:rPr lang="de-DE" dirty="0" smtClean="0"/>
              <a:t>Prinzip ist generell für das ÖSG festgelegt (§ </a:t>
            </a:r>
            <a:r>
              <a:rPr lang="de-DE" dirty="0"/>
              <a:t>15 </a:t>
            </a:r>
            <a:r>
              <a:rPr lang="de-DE" dirty="0" err="1" smtClean="0"/>
              <a:t>Abs</a:t>
            </a:r>
            <a:r>
              <a:rPr lang="de-DE" dirty="0" smtClean="0"/>
              <a:t> </a:t>
            </a:r>
            <a:r>
              <a:rPr lang="de-DE" dirty="0"/>
              <a:t>1 bis 5</a:t>
            </a:r>
            <a:r>
              <a:rPr lang="de-DE" dirty="0" smtClean="0"/>
              <a:t>) </a:t>
            </a:r>
            <a:r>
              <a:rPr lang="mr-IN" dirty="0" smtClean="0"/>
              <a:t>–</a:t>
            </a:r>
            <a:r>
              <a:rPr lang="de-DE" dirty="0" smtClean="0"/>
              <a:t> Reihungskriterium ist ursprünglicher Antrag.</a:t>
            </a:r>
            <a:r>
              <a:rPr lang="de-DE" dirty="0" smtClean="0">
                <a:solidFill>
                  <a:srgbClr val="FF0000"/>
                </a:solidFill>
              </a:rPr>
              <a:t> </a:t>
            </a:r>
          </a:p>
          <a:p>
            <a:r>
              <a:rPr lang="de-DE" dirty="0" smtClean="0"/>
              <a:t>Vergabe der Verträge und Berechnung auf Basis des Marktpreises des ersten Halbjahres 2017, </a:t>
            </a:r>
            <a:r>
              <a:rPr lang="de-DE" dirty="0" err="1" smtClean="0"/>
              <a:t>aliquotierte</a:t>
            </a:r>
            <a:r>
              <a:rPr lang="de-DE" dirty="0" smtClean="0"/>
              <a:t> Aufwendungen für Ausgleichsenergie des Gutachtens 2017, keine Aufwendungen für Technologiefördermittel der Länder zu berücksichtigen. (§ 56 </a:t>
            </a:r>
            <a:r>
              <a:rPr lang="de-DE" dirty="0" err="1" smtClean="0"/>
              <a:t>Abs</a:t>
            </a:r>
            <a:r>
              <a:rPr lang="de-DE" dirty="0" smtClean="0"/>
              <a:t> 6)</a:t>
            </a:r>
            <a:endParaRPr lang="de-DE" dirty="0"/>
          </a:p>
        </p:txBody>
      </p:sp>
    </p:spTree>
    <p:extLst>
      <p:ext uri="{BB962C8B-B14F-4D97-AF65-F5344CB8AC3E}">
        <p14:creationId xmlns:p14="http://schemas.microsoft.com/office/powerpoint/2010/main" val="89225160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Neuerungen für Windkraft IV</a:t>
            </a:r>
            <a:br>
              <a:rPr lang="de-DE" dirty="0" smtClean="0"/>
            </a:br>
            <a:endParaRPr lang="de-DE" dirty="0"/>
          </a:p>
        </p:txBody>
      </p:sp>
      <p:sp>
        <p:nvSpPr>
          <p:cNvPr id="3" name="Inhaltsplatzhalter 2"/>
          <p:cNvSpPr>
            <a:spLocks noGrp="1"/>
          </p:cNvSpPr>
          <p:nvPr>
            <p:ph idx="1"/>
          </p:nvPr>
        </p:nvSpPr>
        <p:spPr/>
        <p:txBody>
          <a:bodyPr>
            <a:normAutofit fontScale="92500"/>
          </a:bodyPr>
          <a:lstStyle/>
          <a:p>
            <a:r>
              <a:rPr lang="de-DE" sz="2200" b="1" dirty="0" smtClean="0"/>
              <a:t>Zukünftig kann die </a:t>
            </a:r>
            <a:r>
              <a:rPr lang="de-DE" sz="2200" b="1" dirty="0" err="1" smtClean="0"/>
              <a:t>OeMAG</a:t>
            </a:r>
            <a:r>
              <a:rPr lang="de-DE" sz="2200" b="1" dirty="0" smtClean="0"/>
              <a:t> eine kurzfristig reduzierte Einspeisung anordnen – dafür soll sie aber weiter Zahlungen an die Betreiber leisten:</a:t>
            </a:r>
            <a:r>
              <a:rPr lang="de-DE" sz="2200" dirty="0"/>
              <a:t> eine </a:t>
            </a:r>
            <a:r>
              <a:rPr lang="de-DE" sz="2200" dirty="0" smtClean="0"/>
              <a:t>kurzfristige </a:t>
            </a:r>
            <a:r>
              <a:rPr lang="de-DE" sz="2200" dirty="0"/>
              <a:t>Reduktion der Einspeisung zum Zwecke der Minimierung der Aufwendungen für </a:t>
            </a:r>
            <a:r>
              <a:rPr lang="de-DE" sz="2200" dirty="0" smtClean="0"/>
              <a:t>Ausgleichsenergie </a:t>
            </a:r>
            <a:r>
              <a:rPr lang="de-DE" sz="2200" dirty="0"/>
              <a:t>durch die </a:t>
            </a:r>
            <a:r>
              <a:rPr lang="de-DE" sz="2200" dirty="0" err="1"/>
              <a:t>OeMAG</a:t>
            </a:r>
            <a:r>
              <a:rPr lang="de-DE" sz="2200" dirty="0"/>
              <a:t> </a:t>
            </a:r>
            <a:r>
              <a:rPr lang="de-DE" sz="2200" dirty="0" smtClean="0"/>
              <a:t>ist möglich</a:t>
            </a:r>
            <a:r>
              <a:rPr lang="de-DE" sz="2200" dirty="0"/>
              <a:t>. Dabei ist „</a:t>
            </a:r>
            <a:r>
              <a:rPr lang="de-DE" sz="2200" i="1" dirty="0"/>
              <a:t>die Abgabe . . . gemäß 37 Abs. 4 . . .  </a:t>
            </a:r>
            <a:r>
              <a:rPr lang="de-DE" sz="2200" i="1" dirty="0" smtClean="0"/>
              <a:t>gleich </a:t>
            </a:r>
            <a:r>
              <a:rPr lang="de-DE" sz="2200" i="1" dirty="0"/>
              <a:t>zu halten</a:t>
            </a:r>
            <a:r>
              <a:rPr lang="de-DE" sz="2200" dirty="0"/>
              <a:t>“ (§18 </a:t>
            </a:r>
            <a:r>
              <a:rPr lang="de-DE" sz="2200" dirty="0" err="1" smtClean="0"/>
              <a:t>Abs</a:t>
            </a:r>
            <a:r>
              <a:rPr lang="de-DE" sz="2200" dirty="0" smtClean="0"/>
              <a:t> 1)</a:t>
            </a:r>
          </a:p>
          <a:p>
            <a:endParaRPr lang="de-DE" sz="2200" dirty="0"/>
          </a:p>
          <a:p>
            <a:r>
              <a:rPr lang="de-DE" sz="2200" b="1" dirty="0"/>
              <a:t>Vergütung des eingespeisten Stromes bis zur Engpassleistung nach dem Einspeisetarif. Aus Leistungsüberschreitungen </a:t>
            </a:r>
            <a:r>
              <a:rPr lang="de-DE" sz="2200" b="1" dirty="0" smtClean="0"/>
              <a:t>resultierende </a:t>
            </a:r>
            <a:r>
              <a:rPr lang="de-DE" sz="2200" b="1" dirty="0"/>
              <a:t>Erzeugungsmengen zum </a:t>
            </a:r>
            <a:r>
              <a:rPr lang="de-DE" sz="2200" b="1" dirty="0" smtClean="0"/>
              <a:t>Marktpreis (minus Ausgleichsenergie) </a:t>
            </a:r>
            <a:r>
              <a:rPr lang="de-DE" sz="2200" b="1" dirty="0"/>
              <a:t>gemäß </a:t>
            </a:r>
            <a:r>
              <a:rPr lang="de-DE" sz="2200" b="1" dirty="0" smtClean="0"/>
              <a:t>§ 13 </a:t>
            </a:r>
            <a:r>
              <a:rPr lang="de-DE" sz="2200" b="1" dirty="0" err="1" smtClean="0"/>
              <a:t>Abs</a:t>
            </a:r>
            <a:r>
              <a:rPr lang="de-DE" sz="2200" b="1" dirty="0" smtClean="0"/>
              <a:t> 3</a:t>
            </a:r>
            <a:r>
              <a:rPr lang="de-DE" sz="2200" dirty="0" smtClean="0"/>
              <a:t>. </a:t>
            </a:r>
            <a:r>
              <a:rPr lang="de-DE" sz="2200" dirty="0"/>
              <a:t>Nähere Bestimmungen werden in den AB-ÖKO festgelegt. (§ 18 </a:t>
            </a:r>
            <a:r>
              <a:rPr lang="de-DE" sz="2200" dirty="0" err="1"/>
              <a:t>Abs</a:t>
            </a:r>
            <a:r>
              <a:rPr lang="de-DE" sz="2200" dirty="0"/>
              <a:t> 1a</a:t>
            </a:r>
            <a:r>
              <a:rPr lang="de-DE" sz="2200" dirty="0" smtClean="0"/>
              <a:t>)</a:t>
            </a:r>
          </a:p>
          <a:p>
            <a:endParaRPr lang="de-DE" dirty="0"/>
          </a:p>
        </p:txBody>
      </p:sp>
    </p:spTree>
    <p:extLst>
      <p:ext uri="{BB962C8B-B14F-4D97-AF65-F5344CB8AC3E}">
        <p14:creationId xmlns:p14="http://schemas.microsoft.com/office/powerpoint/2010/main" val="189666501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Transparenz wird groß geschrieben</a:t>
            </a:r>
            <a:endParaRPr lang="de-DE" dirty="0"/>
          </a:p>
        </p:txBody>
      </p:sp>
      <p:sp>
        <p:nvSpPr>
          <p:cNvPr id="3" name="Inhaltsplatzhalter 2"/>
          <p:cNvSpPr>
            <a:spLocks noGrp="1"/>
          </p:cNvSpPr>
          <p:nvPr>
            <p:ph idx="1"/>
          </p:nvPr>
        </p:nvSpPr>
        <p:spPr/>
        <p:txBody>
          <a:bodyPr/>
          <a:lstStyle/>
          <a:p>
            <a:r>
              <a:rPr lang="de-DE" b="1" dirty="0" smtClean="0"/>
              <a:t>Neu Einsichtsmöglichkeiten für E-Control und das Wirtschaftsministerium: </a:t>
            </a:r>
            <a:r>
              <a:rPr lang="de-DE" dirty="0" smtClean="0"/>
              <a:t>Einsichtsmöglichkeit </a:t>
            </a:r>
            <a:r>
              <a:rPr lang="de-DE" dirty="0"/>
              <a:t>in alle Unterlagen und Aufzeichnungen insbesondere projektbezogene Rechnungen aus der internen Kostenrechnung sowie Informationen über Investitionskosten oder laufende Kosten und Aufwendungen für E-Control und </a:t>
            </a:r>
            <a:r>
              <a:rPr lang="de-DE" dirty="0" smtClean="0"/>
              <a:t>BMWFW </a:t>
            </a:r>
            <a:r>
              <a:rPr lang="de-DE" dirty="0"/>
              <a:t>(§ 40 </a:t>
            </a:r>
            <a:r>
              <a:rPr lang="de-DE" dirty="0" err="1" smtClean="0"/>
              <a:t>Abs</a:t>
            </a:r>
            <a:r>
              <a:rPr lang="de-DE" dirty="0" smtClean="0"/>
              <a:t> </a:t>
            </a:r>
            <a:r>
              <a:rPr lang="de-DE" dirty="0"/>
              <a:t>1a</a:t>
            </a:r>
            <a:r>
              <a:rPr lang="de-DE" dirty="0" smtClean="0"/>
              <a:t>). </a:t>
            </a:r>
          </a:p>
          <a:p>
            <a:endParaRPr lang="de-DE" b="1" dirty="0"/>
          </a:p>
          <a:p>
            <a:r>
              <a:rPr lang="de-DE" b="1" dirty="0" smtClean="0"/>
              <a:t>Transparenz und Veröffentlichung gewährter Förderungen </a:t>
            </a:r>
            <a:r>
              <a:rPr lang="de-DE" dirty="0" smtClean="0"/>
              <a:t>neu geregelt (§ 51a). Wenn die Gesamtheit pro Förderempfänger über 500.000 € beträgt wird dies (mit Name, Förderhöhe, Förderdauer etc.) auf der </a:t>
            </a:r>
            <a:r>
              <a:rPr lang="de-DE" dirty="0"/>
              <a:t>W</a:t>
            </a:r>
            <a:r>
              <a:rPr lang="de-DE" dirty="0" smtClean="0"/>
              <a:t>ebsite veröffentlicht. </a:t>
            </a:r>
            <a:endParaRPr lang="de-DE" dirty="0"/>
          </a:p>
        </p:txBody>
      </p:sp>
    </p:spTree>
    <p:extLst>
      <p:ext uri="{BB962C8B-B14F-4D97-AF65-F5344CB8AC3E}">
        <p14:creationId xmlns:p14="http://schemas.microsoft.com/office/powerpoint/2010/main" val="65993281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Ökostromanlagenregister (§ 37 Abs. 5)</a:t>
            </a:r>
            <a:endParaRPr lang="de-DE" dirty="0"/>
          </a:p>
        </p:txBody>
      </p:sp>
      <p:sp>
        <p:nvSpPr>
          <p:cNvPr id="3" name="Inhaltsplatzhalter 2"/>
          <p:cNvSpPr>
            <a:spLocks noGrp="1"/>
          </p:cNvSpPr>
          <p:nvPr>
            <p:ph idx="1"/>
          </p:nvPr>
        </p:nvSpPr>
        <p:spPr/>
        <p:txBody>
          <a:bodyPr>
            <a:normAutofit fontScale="92500" lnSpcReduction="20000"/>
          </a:bodyPr>
          <a:lstStyle/>
          <a:p>
            <a:pPr marL="0" indent="0">
              <a:buNone/>
            </a:pPr>
            <a:r>
              <a:rPr lang="de-DE" i="1" dirty="0" smtClean="0"/>
              <a:t>„1</a:t>
            </a:r>
            <a:r>
              <a:rPr lang="de-DE" i="1" dirty="0"/>
              <a:t>.	Anlagenbezeichnung und Anlagenbetreiber;</a:t>
            </a:r>
          </a:p>
          <a:p>
            <a:pPr marL="0" indent="0">
              <a:buNone/>
            </a:pPr>
            <a:r>
              <a:rPr lang="de-DE" i="1" dirty="0" smtClean="0"/>
              <a:t>2</a:t>
            </a:r>
            <a:r>
              <a:rPr lang="de-DE" i="1" dirty="0"/>
              <a:t>.	Rechnungsdaten;</a:t>
            </a:r>
          </a:p>
          <a:p>
            <a:pPr marL="0" indent="0">
              <a:buNone/>
            </a:pPr>
            <a:r>
              <a:rPr lang="de-DE" i="1" dirty="0" smtClean="0"/>
              <a:t>3</a:t>
            </a:r>
            <a:r>
              <a:rPr lang="de-DE" i="1" dirty="0"/>
              <a:t>.	die Menge der erzeugten elektrischen Energie;</a:t>
            </a:r>
          </a:p>
          <a:p>
            <a:pPr marL="0" indent="0">
              <a:buNone/>
            </a:pPr>
            <a:r>
              <a:rPr lang="de-DE" i="1" dirty="0" smtClean="0"/>
              <a:t>4</a:t>
            </a:r>
            <a:r>
              <a:rPr lang="de-DE" i="1" dirty="0"/>
              <a:t>.	die Art und die Engpassleistung der Anlage;</a:t>
            </a:r>
          </a:p>
          <a:p>
            <a:pPr marL="0" indent="0">
              <a:buNone/>
            </a:pPr>
            <a:r>
              <a:rPr lang="de-DE" i="1" dirty="0" smtClean="0"/>
              <a:t>5</a:t>
            </a:r>
            <a:r>
              <a:rPr lang="de-DE" i="1" dirty="0"/>
              <a:t>.	den Zeitraum und den Ort der Erzeugung;</a:t>
            </a:r>
          </a:p>
          <a:p>
            <a:pPr marL="0" indent="0">
              <a:buNone/>
            </a:pPr>
            <a:r>
              <a:rPr lang="de-DE" i="1" dirty="0" smtClean="0"/>
              <a:t>6</a:t>
            </a:r>
            <a:r>
              <a:rPr lang="de-DE" i="1" dirty="0"/>
              <a:t>.	die eingesetzten Energieträger;</a:t>
            </a:r>
          </a:p>
          <a:p>
            <a:pPr marL="0" indent="0">
              <a:buNone/>
            </a:pPr>
            <a:r>
              <a:rPr lang="de-DE" i="1" dirty="0" smtClean="0"/>
              <a:t>7</a:t>
            </a:r>
            <a:r>
              <a:rPr lang="de-DE" i="1" dirty="0"/>
              <a:t>.	Art und Umfang von Investitionsbeihilfen;</a:t>
            </a:r>
          </a:p>
          <a:p>
            <a:pPr marL="0" indent="0">
              <a:buNone/>
            </a:pPr>
            <a:r>
              <a:rPr lang="de-DE" i="1" dirty="0" smtClean="0"/>
              <a:t>8</a:t>
            </a:r>
            <a:r>
              <a:rPr lang="de-DE" i="1" dirty="0"/>
              <a:t>.	Art und Umfang etwaiger weiterer Förderungen;</a:t>
            </a:r>
          </a:p>
          <a:p>
            <a:pPr marL="0" indent="0">
              <a:buNone/>
            </a:pPr>
            <a:r>
              <a:rPr lang="de-DE" i="1" dirty="0" smtClean="0"/>
              <a:t>9</a:t>
            </a:r>
            <a:r>
              <a:rPr lang="de-DE" i="1" dirty="0"/>
              <a:t>.	Datum der Inbetriebnahme der Anlage;</a:t>
            </a:r>
          </a:p>
          <a:p>
            <a:pPr marL="0" indent="0">
              <a:buNone/>
            </a:pPr>
            <a:r>
              <a:rPr lang="de-DE" i="1" dirty="0" smtClean="0"/>
              <a:t>10.	Datum </a:t>
            </a:r>
            <a:r>
              <a:rPr lang="de-DE" i="1" dirty="0"/>
              <a:t>der Außerbetriebnahme der Anlage</a:t>
            </a:r>
            <a:r>
              <a:rPr lang="de-DE" i="1" dirty="0" smtClean="0"/>
              <a:t>.</a:t>
            </a:r>
          </a:p>
          <a:p>
            <a:pPr marL="0" indent="0">
              <a:buNone/>
            </a:pPr>
            <a:r>
              <a:rPr lang="de-DE" i="1" dirty="0" smtClean="0"/>
              <a:t> . . .</a:t>
            </a:r>
          </a:p>
          <a:p>
            <a:pPr marL="0" indent="0">
              <a:buNone/>
            </a:pPr>
            <a:r>
              <a:rPr lang="de-DE" i="1" dirty="0"/>
              <a:t>Die Anlagenbetreiber sind verpflichtet, der Ökostromabwicklungsstelle jede Änderung der Daten gemäß Z 1 bis Z 9 unaufgefordert binnen 14 Tagen nach Änderung schriftlich oder in elektronischer Form mitzuteilen</a:t>
            </a:r>
            <a:r>
              <a:rPr lang="de-DE" i="1" dirty="0" smtClean="0"/>
              <a:t>.“</a:t>
            </a:r>
            <a:endParaRPr lang="de-DE" i="1" dirty="0"/>
          </a:p>
          <a:p>
            <a:endParaRPr lang="de-DE" i="1" dirty="0"/>
          </a:p>
        </p:txBody>
      </p:sp>
    </p:spTree>
    <p:extLst>
      <p:ext uri="{BB962C8B-B14F-4D97-AF65-F5344CB8AC3E}">
        <p14:creationId xmlns:p14="http://schemas.microsoft.com/office/powerpoint/2010/main" val="131467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Inkrafttreten an 4 Terminen</a:t>
            </a:r>
            <a:endParaRPr lang="de-DE" dirty="0"/>
          </a:p>
        </p:txBody>
      </p:sp>
      <p:sp>
        <p:nvSpPr>
          <p:cNvPr id="3" name="Inhaltsplatzhalter 2"/>
          <p:cNvSpPr>
            <a:spLocks noGrp="1"/>
          </p:cNvSpPr>
          <p:nvPr>
            <p:ph idx="1"/>
          </p:nvPr>
        </p:nvSpPr>
        <p:spPr/>
        <p:txBody>
          <a:bodyPr>
            <a:normAutofit fontScale="92500" lnSpcReduction="10000"/>
          </a:bodyPr>
          <a:lstStyle/>
          <a:p>
            <a:r>
              <a:rPr lang="de-DE" b="1" dirty="0" smtClean="0"/>
              <a:t>Am auf die Kundmachung folgenden Tag (Juli 2017)</a:t>
            </a:r>
          </a:p>
          <a:p>
            <a:pPr marL="0" indent="0">
              <a:buNone/>
            </a:pPr>
            <a:r>
              <a:rPr lang="de-DE" dirty="0"/>
              <a:t>	</a:t>
            </a:r>
            <a:r>
              <a:rPr lang="de-DE" dirty="0" smtClean="0"/>
              <a:t>(alle nicht explizit in § 57a genannten Bestimmungen; also z.B. 	Verfallsfrist 	von 3 auf 5 J, § 15 </a:t>
            </a:r>
            <a:r>
              <a:rPr lang="de-DE" dirty="0" err="1" smtClean="0"/>
              <a:t>Abs</a:t>
            </a:r>
            <a:r>
              <a:rPr lang="de-DE" dirty="0" smtClean="0"/>
              <a:t> 5 ; Errichtungsfrist von 36 auf 48 	Monate §15 Abs. 6; § 18 </a:t>
            </a:r>
            <a:r>
              <a:rPr lang="de-DE" dirty="0" err="1" smtClean="0"/>
              <a:t>Abs</a:t>
            </a:r>
            <a:r>
              <a:rPr lang="de-DE" dirty="0" smtClean="0"/>
              <a:t> 1 kurzfristige Leistungsreduktion)</a:t>
            </a:r>
          </a:p>
          <a:p>
            <a:pPr marL="0" indent="0">
              <a:buNone/>
            </a:pPr>
            <a:endParaRPr lang="de-DE" dirty="0" smtClean="0"/>
          </a:p>
          <a:p>
            <a:r>
              <a:rPr lang="de-DE" b="1" dirty="0" smtClean="0"/>
              <a:t>Am der Kundmachung folgenden Monatsersten</a:t>
            </a:r>
          </a:p>
          <a:p>
            <a:pPr marL="0" indent="0">
              <a:buNone/>
            </a:pPr>
            <a:r>
              <a:rPr lang="de-DE" dirty="0" smtClean="0"/>
              <a:t>	§18 1a und 1b Tarif bis Engpassleistung darüber Marktpreis, 	Veröffentlichung der Förderungen § 51a</a:t>
            </a:r>
          </a:p>
          <a:p>
            <a:pPr marL="0" indent="0">
              <a:buNone/>
            </a:pPr>
            <a:endParaRPr lang="de-DE" b="1" dirty="0"/>
          </a:p>
          <a:p>
            <a:r>
              <a:rPr lang="de-DE" b="1" dirty="0" smtClean="0"/>
              <a:t>1. Oktober 2017</a:t>
            </a:r>
          </a:p>
          <a:p>
            <a:pPr marL="0" indent="0">
              <a:buNone/>
            </a:pPr>
            <a:r>
              <a:rPr lang="de-DE" dirty="0"/>
              <a:t>	</a:t>
            </a:r>
            <a:r>
              <a:rPr lang="de-DE" dirty="0" smtClean="0"/>
              <a:t>(Zusatzmittel § 23a, Tarifabschläge § 56 Abs. 5 und 6)</a:t>
            </a:r>
          </a:p>
          <a:p>
            <a:pPr marL="0" indent="0">
              <a:buNone/>
            </a:pPr>
            <a:endParaRPr lang="de-DE" dirty="0" smtClean="0"/>
          </a:p>
          <a:p>
            <a:r>
              <a:rPr lang="de-DE" b="1" dirty="0" smtClean="0"/>
              <a:t>Jänner 2018</a:t>
            </a:r>
          </a:p>
          <a:p>
            <a:pPr marL="0" indent="0">
              <a:buNone/>
            </a:pPr>
            <a:r>
              <a:rPr lang="de-DE" b="1" dirty="0" smtClean="0"/>
              <a:t>	</a:t>
            </a:r>
            <a:r>
              <a:rPr lang="de-DE" dirty="0" smtClean="0"/>
              <a:t>Viele Bestimmungen z.B. Verschiebung </a:t>
            </a:r>
            <a:r>
              <a:rPr lang="de-DE" dirty="0" err="1" smtClean="0"/>
              <a:t>Resttopf</a:t>
            </a:r>
            <a:r>
              <a:rPr lang="de-DE" dirty="0" smtClean="0"/>
              <a:t> zu Kleinwasserkraft</a:t>
            </a:r>
            <a:endParaRPr lang="de-DE" dirty="0"/>
          </a:p>
        </p:txBody>
      </p:sp>
    </p:spTree>
    <p:extLst>
      <p:ext uri="{BB962C8B-B14F-4D97-AF65-F5344CB8AC3E}">
        <p14:creationId xmlns:p14="http://schemas.microsoft.com/office/powerpoint/2010/main" val="167966602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Wie viel Windkraft kommt unter Vertrag?</a:t>
            </a:r>
            <a:endParaRPr lang="de-DE" dirty="0"/>
          </a:p>
        </p:txBody>
      </p:sp>
      <p:sp>
        <p:nvSpPr>
          <p:cNvPr id="3" name="Inhaltsplatzhalter 2"/>
          <p:cNvSpPr>
            <a:spLocks noGrp="1"/>
          </p:cNvSpPr>
          <p:nvPr>
            <p:ph idx="1"/>
          </p:nvPr>
        </p:nvSpPr>
        <p:spPr/>
        <p:txBody>
          <a:bodyPr/>
          <a:lstStyle/>
          <a:p>
            <a:r>
              <a:rPr lang="de-DE" dirty="0" smtClean="0"/>
              <a:t>Mit den </a:t>
            </a:r>
            <a:r>
              <a:rPr lang="de-DE" b="1" dirty="0" smtClean="0"/>
              <a:t>zusätzlichen Mitteln von 45 Mio. € </a:t>
            </a:r>
            <a:r>
              <a:rPr lang="de-DE" dirty="0" smtClean="0"/>
              <a:t>werden rund </a:t>
            </a:r>
            <a:r>
              <a:rPr lang="de-DE" b="1" dirty="0" smtClean="0"/>
              <a:t>120 Anlagen mit rund 350 MW Leistung</a:t>
            </a:r>
            <a:r>
              <a:rPr lang="de-DE" dirty="0" smtClean="0"/>
              <a:t> Verträge erhalten.</a:t>
            </a:r>
          </a:p>
          <a:p>
            <a:r>
              <a:rPr lang="de-DE" b="1" dirty="0" smtClean="0"/>
              <a:t>Rund 150 MW könnten aus den Jahreskontingenten jährlich Verträge erhalten. </a:t>
            </a:r>
            <a:r>
              <a:rPr lang="de-DE" dirty="0" smtClean="0"/>
              <a:t>In den nächsten Jahren werden jeweils das </a:t>
            </a:r>
            <a:r>
              <a:rPr lang="de-DE" b="1" dirty="0" smtClean="0"/>
              <a:t>Windkontingent</a:t>
            </a:r>
            <a:r>
              <a:rPr lang="de-DE" dirty="0" smtClean="0"/>
              <a:t> von </a:t>
            </a:r>
            <a:r>
              <a:rPr lang="de-DE" b="1" dirty="0" smtClean="0"/>
              <a:t>11,5 Mio. € </a:t>
            </a:r>
            <a:r>
              <a:rPr lang="de-DE" dirty="0" smtClean="0"/>
              <a:t>zur Verfügung stehen, mit dem ca. </a:t>
            </a:r>
            <a:r>
              <a:rPr lang="de-DE" b="1" dirty="0" smtClean="0"/>
              <a:t>75 MW </a:t>
            </a:r>
            <a:r>
              <a:rPr lang="de-DE" dirty="0" smtClean="0"/>
              <a:t>Verträge möglich sind. Der </a:t>
            </a:r>
            <a:r>
              <a:rPr lang="de-DE" b="1" dirty="0" err="1" smtClean="0"/>
              <a:t>Resttopf</a:t>
            </a:r>
            <a:r>
              <a:rPr lang="de-DE" b="1" dirty="0" smtClean="0"/>
              <a:t> </a:t>
            </a:r>
            <a:r>
              <a:rPr lang="de-DE" dirty="0" smtClean="0"/>
              <a:t>beträgt 2017 </a:t>
            </a:r>
            <a:r>
              <a:rPr lang="de-DE" b="1" dirty="0" smtClean="0"/>
              <a:t>12 Mio. € </a:t>
            </a:r>
            <a:r>
              <a:rPr lang="de-DE" dirty="0" smtClean="0"/>
              <a:t>(und ist in den nächsten Jahren jeweils um 1. Mio. € vermindert) und wenn die Mittel sämtlich für Windkraft zur Verfügung stünden, wären dies </a:t>
            </a:r>
            <a:r>
              <a:rPr lang="de-DE" b="1" dirty="0" smtClean="0"/>
              <a:t>rund 80 MW.</a:t>
            </a:r>
          </a:p>
          <a:p>
            <a:r>
              <a:rPr lang="de-DE" b="1" dirty="0"/>
              <a:t>c</a:t>
            </a:r>
            <a:r>
              <a:rPr lang="de-DE" b="1" dirty="0" smtClean="0"/>
              <a:t>a. 660 bis 820 MW erhalten bis zum Jahr 2019 oder 2020 Verträge (350 zusätzliche Mittel und jährlich ca. 150 MW)</a:t>
            </a:r>
          </a:p>
          <a:p>
            <a:endParaRPr lang="de-DE" b="1" dirty="0" smtClean="0"/>
          </a:p>
        </p:txBody>
      </p:sp>
    </p:spTree>
    <p:extLst>
      <p:ext uri="{BB962C8B-B14F-4D97-AF65-F5344CB8AC3E}">
        <p14:creationId xmlns:p14="http://schemas.microsoft.com/office/powerpoint/2010/main" val="280734665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Reihung</a:t>
            </a:r>
            <a:endParaRPr lang="de-DE" dirty="0"/>
          </a:p>
        </p:txBody>
      </p:sp>
      <p:sp>
        <p:nvSpPr>
          <p:cNvPr id="3" name="Inhaltsplatzhalter 2"/>
          <p:cNvSpPr>
            <a:spLocks noGrp="1"/>
          </p:cNvSpPr>
          <p:nvPr>
            <p:ph idx="1"/>
          </p:nvPr>
        </p:nvSpPr>
        <p:spPr/>
        <p:txBody>
          <a:bodyPr>
            <a:normAutofit fontScale="92500" lnSpcReduction="10000"/>
          </a:bodyPr>
          <a:lstStyle/>
          <a:p>
            <a:r>
              <a:rPr lang="de-DE" dirty="0" smtClean="0"/>
              <a:t>Die </a:t>
            </a:r>
            <a:r>
              <a:rPr lang="de-DE" dirty="0" err="1" smtClean="0"/>
              <a:t>OeMAG</a:t>
            </a:r>
            <a:r>
              <a:rPr lang="de-DE" dirty="0" smtClean="0"/>
              <a:t> hat in den unterschiedlichen Antragsjahren, </a:t>
            </a:r>
            <a:r>
              <a:rPr lang="de-DE" dirty="0"/>
              <a:t>I</a:t>
            </a:r>
            <a:r>
              <a:rPr lang="de-DE" dirty="0" smtClean="0"/>
              <a:t>nformationen über das Reihungsjahr des eingereichten Projektes auf </a:t>
            </a:r>
            <a:r>
              <a:rPr lang="de-DE" dirty="0"/>
              <a:t>G</a:t>
            </a:r>
            <a:r>
              <a:rPr lang="de-DE" dirty="0" smtClean="0"/>
              <a:t>rund der damals aktuellen Berechnungsfaktoren (Marktpreis, Ausgleichsenergie,…) getätigt.</a:t>
            </a:r>
          </a:p>
          <a:p>
            <a:r>
              <a:rPr lang="de-DE" dirty="0" smtClean="0"/>
              <a:t>Für die Prozentsätze der Abschläge gilt das Reihungsjahr welches sich auf Grund einheitlicher und aktueller Berechnungsfaktoren ergibt. Daher muss eine aktuelle Reihung erstellt werden.</a:t>
            </a:r>
          </a:p>
          <a:p>
            <a:r>
              <a:rPr lang="de-DE" dirty="0" smtClean="0"/>
              <a:t>In dieser aktuellen Reihung sind auch bedeutende Resttopfmittel durch Kleinwasserkraftprojekte belegt (Insgesamt sind bereits 60 MW Kleinwasserkraft in der Reihung; leider ist uns unbekannt in welchen Jahren)</a:t>
            </a:r>
          </a:p>
          <a:p>
            <a:r>
              <a:rPr lang="de-DE" dirty="0" smtClean="0"/>
              <a:t>Nach Vergabe der zusätzlichen Mittel für Windkraft und Kleinwasserkraft sind jene Projekte die bereits Verträge bekommen haben aus der Reihung – die verbleibenden Projekte rutschen teilweise vor</a:t>
            </a:r>
            <a:r>
              <a:rPr lang="de-DE" dirty="0"/>
              <a:t> </a:t>
            </a:r>
            <a:r>
              <a:rPr lang="de-DE" dirty="0" smtClean="0"/>
              <a:t>(keine Fixierung </a:t>
            </a:r>
            <a:r>
              <a:rPr lang="de-DE" smtClean="0"/>
              <a:t>der Reihung wie 2011)</a:t>
            </a:r>
            <a:endParaRPr lang="de-DE" dirty="0" smtClean="0"/>
          </a:p>
          <a:p>
            <a:endParaRPr lang="de-DE" dirty="0" smtClean="0"/>
          </a:p>
          <a:p>
            <a:endParaRPr lang="de-DE" dirty="0"/>
          </a:p>
        </p:txBody>
      </p:sp>
    </p:spTree>
    <p:extLst>
      <p:ext uri="{BB962C8B-B14F-4D97-AF65-F5344CB8AC3E}">
        <p14:creationId xmlns:p14="http://schemas.microsoft.com/office/powerpoint/2010/main" val="3819202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Relevante Änderungen im </a:t>
            </a:r>
            <a:r>
              <a:rPr lang="de-DE" dirty="0" err="1" smtClean="0"/>
              <a:t>ElWOG</a:t>
            </a:r>
            <a:endParaRPr lang="de-DE" dirty="0"/>
          </a:p>
        </p:txBody>
      </p:sp>
      <p:sp>
        <p:nvSpPr>
          <p:cNvPr id="3" name="Inhaltsplatzhalter 2"/>
          <p:cNvSpPr>
            <a:spLocks noGrp="1"/>
          </p:cNvSpPr>
          <p:nvPr>
            <p:ph idx="1"/>
          </p:nvPr>
        </p:nvSpPr>
        <p:spPr/>
        <p:txBody>
          <a:bodyPr/>
          <a:lstStyle/>
          <a:p>
            <a:r>
              <a:rPr lang="de-DE" dirty="0" smtClean="0"/>
              <a:t>Stilllegungen über 20 MW müssen gemeldet werden (§ 66 Abs. 2a)</a:t>
            </a:r>
          </a:p>
          <a:p>
            <a:r>
              <a:rPr lang="de-DE" dirty="0" smtClean="0"/>
              <a:t>Regelung über die Engpässe in Übertragungsnetzen wurden neu formuliert (ohne relevante Änderungen für die Windkraft) (</a:t>
            </a:r>
            <a:r>
              <a:rPr lang="pl-PL" dirty="0"/>
              <a:t>§ 23 Abs 1 Z </a:t>
            </a:r>
            <a:r>
              <a:rPr lang="pl-PL" dirty="0" smtClean="0"/>
              <a:t>5</a:t>
            </a:r>
            <a:r>
              <a:rPr lang="de-DE" dirty="0" smtClean="0"/>
              <a:t>)</a:t>
            </a:r>
          </a:p>
          <a:p>
            <a:r>
              <a:rPr lang="de-DE" dirty="0" smtClean="0"/>
              <a:t>Anforderungen bei der CI </a:t>
            </a:r>
            <a:r>
              <a:rPr lang="de-DE" dirty="0"/>
              <a:t>des Transportnetzbetreibers (§ 28 </a:t>
            </a:r>
            <a:r>
              <a:rPr lang="de-DE" dirty="0" smtClean="0"/>
              <a:t>Abs. 4</a:t>
            </a:r>
            <a:r>
              <a:rPr lang="de-DE" dirty="0"/>
              <a:t>) </a:t>
            </a:r>
            <a:endParaRPr lang="de-DE" dirty="0" smtClean="0"/>
          </a:p>
          <a:p>
            <a:r>
              <a:rPr lang="de-DE" dirty="0" smtClean="0"/>
              <a:t>Zählpunktzusammenlegung bei Straßen und U-Bahnunternehmen (Definition 83)</a:t>
            </a:r>
          </a:p>
          <a:p>
            <a:r>
              <a:rPr lang="de-DE" dirty="0" smtClean="0"/>
              <a:t>Strategische Reserve </a:t>
            </a:r>
          </a:p>
          <a:p>
            <a:r>
              <a:rPr lang="de-DE" dirty="0" smtClean="0"/>
              <a:t>Gemeinwirtschaftliche Anlagen </a:t>
            </a:r>
            <a:r>
              <a:rPr lang="de-DE" dirty="0"/>
              <a:t>für PV (§</a:t>
            </a:r>
            <a:r>
              <a:rPr lang="de-DE" dirty="0" smtClean="0"/>
              <a:t>18a</a:t>
            </a:r>
            <a:r>
              <a:rPr lang="de-DE" dirty="0"/>
              <a:t>)</a:t>
            </a:r>
            <a:endParaRPr lang="de-DE" dirty="0" smtClean="0"/>
          </a:p>
          <a:p>
            <a:pPr marL="0" indent="0">
              <a:buNone/>
            </a:pPr>
            <a:endParaRPr lang="de-DE" dirty="0"/>
          </a:p>
        </p:txBody>
      </p:sp>
    </p:spTree>
    <p:extLst>
      <p:ext uri="{BB962C8B-B14F-4D97-AF65-F5344CB8AC3E}">
        <p14:creationId xmlns:p14="http://schemas.microsoft.com/office/powerpoint/2010/main" val="187711678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 13" descr="2017_03_24-Weltrekordversuch-O06F1320_copyright_Astrid Knie.jpg"/>
          <p:cNvPicPr>
            <a:picLocks noChangeAspect="1"/>
          </p:cNvPicPr>
          <p:nvPr/>
        </p:nvPicPr>
        <p:blipFill rotWithShape="1">
          <a:blip r:embed="rId2" cstate="screen">
            <a:extLst>
              <a:ext uri="{28A0092B-C50C-407E-A947-70E740481C1C}">
                <a14:useLocalDpi xmlns:a14="http://schemas.microsoft.com/office/drawing/2010/main"/>
              </a:ext>
            </a:extLst>
          </a:blip>
          <a:srcRect b="-2"/>
          <a:stretch/>
        </p:blipFill>
        <p:spPr>
          <a:xfrm>
            <a:off x="5240867" y="1246277"/>
            <a:ext cx="3903133" cy="5611723"/>
          </a:xfrm>
          <a:prstGeom prst="rect">
            <a:avLst/>
          </a:prstGeom>
        </p:spPr>
      </p:pic>
      <p:pic>
        <p:nvPicPr>
          <p:cNvPr id="4" name="Bild 3" descr="2017_03_02-BGM Parlament_nove_161_PR_copyright_Astrid Knie.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05158"/>
            <a:ext cx="5137882" cy="4509743"/>
          </a:xfrm>
          <a:prstGeom prst="rect">
            <a:avLst/>
          </a:prstGeom>
        </p:spPr>
      </p:pic>
      <p:pic>
        <p:nvPicPr>
          <p:cNvPr id="10" name="Bild 9" descr="2017_03_02-BGM Parlament_nove_178_copyright_Astrid Knie.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42153" y="4914901"/>
            <a:ext cx="1688647" cy="2463800"/>
          </a:xfrm>
          <a:prstGeom prst="rect">
            <a:avLst/>
          </a:prstGeom>
        </p:spPr>
      </p:pic>
      <p:pic>
        <p:nvPicPr>
          <p:cNvPr id="8" name="Bild 7" descr="Übergabe-der-Unterstützungserklärungen-an-den-zweiten-nationalratspräsidenten-Karlheinz-Kopf-IG-Windkraft-C.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18321" y="4914901"/>
            <a:ext cx="2711131" cy="1943100"/>
          </a:xfrm>
          <a:prstGeom prst="rect">
            <a:avLst/>
          </a:prstGeom>
        </p:spPr>
      </p:pic>
      <p:sp>
        <p:nvSpPr>
          <p:cNvPr id="11" name="Titel 10"/>
          <p:cNvSpPr>
            <a:spLocks noGrp="1"/>
          </p:cNvSpPr>
          <p:nvPr>
            <p:ph type="title"/>
          </p:nvPr>
        </p:nvSpPr>
        <p:spPr/>
        <p:txBody>
          <a:bodyPr/>
          <a:lstStyle/>
          <a:p>
            <a:endParaRPr lang="de-DE"/>
          </a:p>
        </p:txBody>
      </p:sp>
      <p:pic>
        <p:nvPicPr>
          <p:cNvPr id="16" name="Bild 15" descr="Bogen-Innen-PPT2.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285911"/>
            <a:ext cx="9144000" cy="2744764"/>
          </a:xfrm>
          <a:prstGeom prst="rect">
            <a:avLst/>
          </a:prstGeom>
        </p:spPr>
      </p:pic>
      <p:pic>
        <p:nvPicPr>
          <p:cNvPr id="17" name="Bild 16" descr="IGW-Logo_f-PPT.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9189" y="119247"/>
            <a:ext cx="1446978" cy="226090"/>
          </a:xfrm>
          <a:prstGeom prst="rect">
            <a:avLst/>
          </a:prstGeom>
        </p:spPr>
      </p:pic>
      <p:sp>
        <p:nvSpPr>
          <p:cNvPr id="18" name="Textfeld 17"/>
          <p:cNvSpPr txBox="1"/>
          <p:nvPr/>
        </p:nvSpPr>
        <p:spPr>
          <a:xfrm>
            <a:off x="5487491" y="25666"/>
            <a:ext cx="3450166" cy="338554"/>
          </a:xfrm>
          <a:prstGeom prst="rect">
            <a:avLst/>
          </a:prstGeom>
          <a:noFill/>
        </p:spPr>
        <p:txBody>
          <a:bodyPr wrap="square" rIns="0" rtlCol="0">
            <a:spAutoFit/>
          </a:bodyPr>
          <a:lstStyle/>
          <a:p>
            <a:pPr algn="r"/>
            <a:r>
              <a:rPr lang="de-DE" sz="1600" dirty="0" err="1" smtClean="0">
                <a:solidFill>
                  <a:schemeClr val="bg1"/>
                </a:solidFill>
                <a:latin typeface="Arial"/>
                <a:cs typeface="Arial"/>
              </a:rPr>
              <a:t>www.igwindkraft.at</a:t>
            </a:r>
            <a:endParaRPr lang="de-DE" sz="1600" dirty="0">
              <a:solidFill>
                <a:schemeClr val="bg1"/>
              </a:solidFill>
              <a:latin typeface="Arial"/>
              <a:cs typeface="Arial"/>
            </a:endParaRPr>
          </a:p>
        </p:txBody>
      </p:sp>
      <p:sp>
        <p:nvSpPr>
          <p:cNvPr id="19" name="Titel 3"/>
          <p:cNvSpPr txBox="1">
            <a:spLocks/>
          </p:cNvSpPr>
          <p:nvPr/>
        </p:nvSpPr>
        <p:spPr>
          <a:xfrm>
            <a:off x="366713" y="376238"/>
            <a:ext cx="8229600" cy="869950"/>
          </a:xfrm>
          <a:prstGeom prst="rect">
            <a:avLst/>
          </a:prstGeom>
        </p:spPr>
        <p:txBody>
          <a:bodyPr vert="horz" lIns="91440" tIns="45720" rIns="91440" bIns="45720" rtlCol="0" anchor="t" anchorCtr="0">
            <a:normAutofit fontScale="90000" lnSpcReduction="10000"/>
          </a:bodyPr>
          <a:lstStyle>
            <a:lvl1pPr algn="l" defTabSz="457200" rtl="0" eaLnBrk="1" latinLnBrk="0" hangingPunct="1">
              <a:spcBef>
                <a:spcPct val="0"/>
              </a:spcBef>
              <a:buNone/>
              <a:defRPr sz="3000" kern="1200">
                <a:solidFill>
                  <a:schemeClr val="tx1"/>
                </a:solidFill>
                <a:latin typeface="Verdana"/>
                <a:ea typeface="+mj-ea"/>
                <a:cs typeface="Verdana"/>
              </a:defRPr>
            </a:lvl1pPr>
          </a:lstStyle>
          <a:p>
            <a:pPr>
              <a:defRPr/>
            </a:pPr>
            <a:r>
              <a:rPr lang="de-DE" dirty="0" smtClean="0"/>
              <a:t>Gesichter der kleinen ÖSG-Novelle</a:t>
            </a:r>
            <a:br>
              <a:rPr lang="de-DE" dirty="0" smtClean="0"/>
            </a:br>
            <a:endParaRPr lang="de-DE" dirty="0"/>
          </a:p>
        </p:txBody>
      </p:sp>
      <p:sp>
        <p:nvSpPr>
          <p:cNvPr id="21" name="Textfeld 20"/>
          <p:cNvSpPr txBox="1"/>
          <p:nvPr/>
        </p:nvSpPr>
        <p:spPr>
          <a:xfrm>
            <a:off x="7824177" y="6298224"/>
            <a:ext cx="2413000" cy="400110"/>
          </a:xfrm>
          <a:prstGeom prst="rect">
            <a:avLst/>
          </a:prstGeom>
          <a:solidFill>
            <a:schemeClr val="bg1">
              <a:alpha val="55000"/>
            </a:schemeClr>
          </a:solidFill>
        </p:spPr>
        <p:txBody>
          <a:bodyPr wrap="square" rtlCol="0">
            <a:spAutoFit/>
          </a:bodyPr>
          <a:lstStyle/>
          <a:p>
            <a:r>
              <a:rPr lang="de-DE" sz="1000" dirty="0" smtClean="0"/>
              <a:t>Weltrekordversuch </a:t>
            </a:r>
            <a:br>
              <a:rPr lang="de-DE" sz="1000" dirty="0" smtClean="0"/>
            </a:br>
            <a:r>
              <a:rPr lang="de-DE" sz="1000" dirty="0" smtClean="0"/>
              <a:t>260 Teilnehmer</a:t>
            </a:r>
            <a:endParaRPr lang="de-DE" sz="1000" dirty="0"/>
          </a:p>
        </p:txBody>
      </p:sp>
      <p:sp>
        <p:nvSpPr>
          <p:cNvPr id="23" name="Textfeld 22"/>
          <p:cNvSpPr txBox="1"/>
          <p:nvPr/>
        </p:nvSpPr>
        <p:spPr>
          <a:xfrm>
            <a:off x="479189" y="4917114"/>
            <a:ext cx="1313961" cy="246221"/>
          </a:xfrm>
          <a:prstGeom prst="rect">
            <a:avLst/>
          </a:prstGeom>
          <a:solidFill>
            <a:schemeClr val="bg1">
              <a:alpha val="55000"/>
            </a:schemeClr>
          </a:solidFill>
        </p:spPr>
        <p:txBody>
          <a:bodyPr wrap="square" rtlCol="0">
            <a:spAutoFit/>
          </a:bodyPr>
          <a:lstStyle/>
          <a:p>
            <a:pPr algn="r"/>
            <a:r>
              <a:rPr lang="de-DE" sz="1000" dirty="0" smtClean="0"/>
              <a:t>50 Bürgermeister</a:t>
            </a:r>
            <a:endParaRPr lang="de-DE" sz="1000" dirty="0"/>
          </a:p>
        </p:txBody>
      </p:sp>
    </p:spTree>
    <p:extLst>
      <p:ext uri="{BB962C8B-B14F-4D97-AF65-F5344CB8AC3E}">
        <p14:creationId xmlns:p14="http://schemas.microsoft.com/office/powerpoint/2010/main" val="292413342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Stilllegungen müssen gemeldet werden</a:t>
            </a:r>
            <a:endParaRPr lang="de-DE" dirty="0"/>
          </a:p>
        </p:txBody>
      </p:sp>
      <p:sp>
        <p:nvSpPr>
          <p:cNvPr id="3" name="Inhaltsplatzhalter 2"/>
          <p:cNvSpPr>
            <a:spLocks noGrp="1"/>
          </p:cNvSpPr>
          <p:nvPr>
            <p:ph idx="1"/>
          </p:nvPr>
        </p:nvSpPr>
        <p:spPr/>
        <p:txBody>
          <a:bodyPr/>
          <a:lstStyle/>
          <a:p>
            <a:pPr marL="0" indent="0">
              <a:buNone/>
            </a:pPr>
            <a:r>
              <a:rPr lang="de-DE" b="1" dirty="0"/>
              <a:t>Im Falle einer geplanten </a:t>
            </a:r>
            <a:r>
              <a:rPr lang="de-DE" b="1" dirty="0" err="1"/>
              <a:t>vorläufigen</a:t>
            </a:r>
            <a:r>
              <a:rPr lang="de-DE" b="1" dirty="0"/>
              <a:t> oder </a:t>
            </a:r>
            <a:r>
              <a:rPr lang="de-DE" b="1" dirty="0" err="1"/>
              <a:t>endgültigen</a:t>
            </a:r>
            <a:r>
              <a:rPr lang="de-DE" b="1" dirty="0"/>
              <a:t> Stilllegung einer </a:t>
            </a:r>
            <a:r>
              <a:rPr lang="de-DE" b="1" dirty="0" smtClean="0"/>
              <a:t>Erzeugungsanlage </a:t>
            </a:r>
            <a:r>
              <a:rPr lang="de-DE" b="1" dirty="0"/>
              <a:t>durch den Betreiber </a:t>
            </a:r>
            <a:r>
              <a:rPr lang="de-DE" b="1" dirty="0" smtClean="0"/>
              <a:t>hat </a:t>
            </a:r>
            <a:r>
              <a:rPr lang="de-DE" b="1" dirty="0"/>
              <a:t>dieser mindestens 12 Monate im Vorhinein den </a:t>
            </a:r>
            <a:r>
              <a:rPr lang="de-DE" b="1" dirty="0" err="1"/>
              <a:t>Regelzonenführer</a:t>
            </a:r>
            <a:r>
              <a:rPr lang="de-DE" b="1" dirty="0"/>
              <a:t> und die </a:t>
            </a:r>
            <a:r>
              <a:rPr lang="de-DE" b="1" dirty="0" err="1"/>
              <a:t>Regulierungsbehörde</a:t>
            </a:r>
            <a:r>
              <a:rPr lang="de-DE" b="1" dirty="0"/>
              <a:t> zu informieren. </a:t>
            </a:r>
            <a:endParaRPr lang="de-DE" b="1" dirty="0" smtClean="0"/>
          </a:p>
          <a:p>
            <a:pPr marL="0" indent="0">
              <a:buNone/>
            </a:pPr>
            <a:endParaRPr lang="de-DE" b="1" dirty="0"/>
          </a:p>
          <a:p>
            <a:r>
              <a:rPr lang="de-DE" i="1" dirty="0" smtClean="0"/>
              <a:t>§ 66 Abs. „(</a:t>
            </a:r>
            <a:r>
              <a:rPr lang="de-DE" i="1" dirty="0"/>
              <a:t>2a) Die Ausführungsgesetze haben vorzusehen, dass Betreiber von Erzeugungsanlagen mit einer Engpassleistung von mehr als 20 MW verpflichtet sind, vorläufige und endgültige Stilllegungen ihrer Erzeugungsanlage oder von Teilkapazitäten ihrer Erzeugungsanlage dem Regelzonenführer und der Regulierungsbehörde möglichst frühzeitig, mindestens aber 12 Monate vorher anzuzeigen.“</a:t>
            </a:r>
          </a:p>
          <a:p>
            <a:endParaRPr lang="de-DE" dirty="0"/>
          </a:p>
        </p:txBody>
      </p:sp>
    </p:spTree>
    <p:extLst>
      <p:ext uri="{BB962C8B-B14F-4D97-AF65-F5344CB8AC3E}">
        <p14:creationId xmlns:p14="http://schemas.microsoft.com/office/powerpoint/2010/main" val="318587522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366490" y="3296155"/>
            <a:ext cx="8320310" cy="1855054"/>
          </a:xfrm>
        </p:spPr>
        <p:txBody>
          <a:bodyPr/>
          <a:lstStyle/>
          <a:p>
            <a:pPr marL="0" indent="0">
              <a:buNone/>
            </a:pPr>
            <a:r>
              <a:rPr lang="en-US" b="1" dirty="0" err="1">
                <a:solidFill>
                  <a:schemeClr val="accent2"/>
                </a:solidFill>
                <a:latin typeface="Verdana"/>
                <a:ea typeface="ＭＳ Ｐゴシック" charset="0"/>
                <a:cs typeface="Verdana"/>
              </a:rPr>
              <a:t>Mehr</a:t>
            </a:r>
            <a:r>
              <a:rPr lang="en-US" b="1" dirty="0">
                <a:solidFill>
                  <a:srgbClr val="657EA1"/>
                </a:solidFill>
                <a:latin typeface="Verdana" pitchFamily="34" charset="0"/>
              </a:rPr>
              <a:t> </a:t>
            </a:r>
            <a:r>
              <a:rPr lang="en-US" b="1" dirty="0">
                <a:solidFill>
                  <a:schemeClr val="accent2"/>
                </a:solidFill>
                <a:latin typeface="Verdana"/>
                <a:ea typeface="ＭＳ Ｐゴシック" charset="0"/>
                <a:cs typeface="Verdana"/>
              </a:rPr>
              <a:t>Info:</a:t>
            </a:r>
          </a:p>
          <a:p>
            <a:r>
              <a:rPr lang="en-US" dirty="0" err="1">
                <a:solidFill>
                  <a:srgbClr val="000000"/>
                </a:solidFill>
                <a:latin typeface="Verdana" pitchFamily="34" charset="0"/>
              </a:rPr>
              <a:t>www.igwindkraft.at</a:t>
            </a:r>
            <a:endParaRPr lang="en-US" dirty="0">
              <a:solidFill>
                <a:srgbClr val="000000"/>
              </a:solidFill>
              <a:latin typeface="Verdana" pitchFamily="34" charset="0"/>
            </a:endParaRPr>
          </a:p>
          <a:p>
            <a:r>
              <a:rPr lang="en-US" dirty="0">
                <a:solidFill>
                  <a:srgbClr val="000000"/>
                </a:solidFill>
                <a:latin typeface="Verdana" pitchFamily="34" charset="0"/>
              </a:rPr>
              <a:t>igw@</a:t>
            </a:r>
            <a:r>
              <a:rPr lang="en-US" dirty="0" smtClean="0">
                <a:solidFill>
                  <a:srgbClr val="000000"/>
                </a:solidFill>
                <a:latin typeface="Verdana" pitchFamily="34" charset="0"/>
              </a:rPr>
              <a:t>igwindkraft.at</a:t>
            </a:r>
          </a:p>
          <a:p>
            <a:r>
              <a:rPr lang="en-US" dirty="0" err="1" smtClean="0">
                <a:solidFill>
                  <a:srgbClr val="000000"/>
                </a:solidFill>
                <a:latin typeface="Verdana" pitchFamily="34" charset="0"/>
              </a:rPr>
              <a:t>www.facebook.com</a:t>
            </a:r>
            <a:r>
              <a:rPr lang="en-US" dirty="0" smtClean="0">
                <a:solidFill>
                  <a:srgbClr val="000000"/>
                </a:solidFill>
                <a:latin typeface="Verdana" pitchFamily="34" charset="0"/>
              </a:rPr>
              <a:t>/</a:t>
            </a:r>
            <a:r>
              <a:rPr lang="en-US" dirty="0" err="1" smtClean="0">
                <a:solidFill>
                  <a:srgbClr val="000000"/>
                </a:solidFill>
                <a:latin typeface="Verdana" pitchFamily="34" charset="0"/>
              </a:rPr>
              <a:t>igwindkraft</a:t>
            </a:r>
            <a:endParaRPr lang="en-US" dirty="0">
              <a:solidFill>
                <a:srgbClr val="000000"/>
              </a:solidFill>
              <a:latin typeface="Verdana" pitchFamily="34" charset="0"/>
            </a:endParaRPr>
          </a:p>
          <a:p>
            <a:pPr marL="0" indent="0">
              <a:buNone/>
            </a:pPr>
            <a:endParaRPr lang="de-DE" dirty="0">
              <a:solidFill>
                <a:srgbClr val="000000"/>
              </a:solidFill>
            </a:endParaRPr>
          </a:p>
        </p:txBody>
      </p:sp>
      <p:pic>
        <p:nvPicPr>
          <p:cNvPr id="4" name="Picture 5" descr="xyz"/>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88000" y="2304000"/>
            <a:ext cx="3222172" cy="4320000"/>
          </a:xfrm>
          <a:prstGeom prst="rect">
            <a:avLst/>
          </a:prstGeom>
          <a:noFill/>
          <a:ln w="9525">
            <a:noFill/>
            <a:miter lim="800000"/>
            <a:headEnd/>
            <a:tailEnd/>
          </a:ln>
        </p:spPr>
      </p:pic>
    </p:spTree>
    <p:extLst>
      <p:ext uri="{BB962C8B-B14F-4D97-AF65-F5344CB8AC3E}">
        <p14:creationId xmlns:p14="http://schemas.microsoft.com/office/powerpoint/2010/main" val="55763421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Bild 25" descr="2017_06_22-Übergabe Unterschriften-087-c_Astrid Knie.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28846" y="976923"/>
            <a:ext cx="4015153" cy="2901461"/>
          </a:xfrm>
          <a:prstGeom prst="rect">
            <a:avLst/>
          </a:prstGeom>
        </p:spPr>
      </p:pic>
      <p:pic>
        <p:nvPicPr>
          <p:cNvPr id="3" name="Bild 2" descr="2017_06_22-Übergabe Unterschriften-183-c_Astrid Knie.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28846" y="3878384"/>
            <a:ext cx="4015153" cy="2979616"/>
          </a:xfrm>
          <a:prstGeom prst="rect">
            <a:avLst/>
          </a:prstGeom>
        </p:spPr>
      </p:pic>
      <p:pic>
        <p:nvPicPr>
          <p:cNvPr id="6" name="Bild 5" descr="2017_06_20-Kundgebung Hofburg-132_Astrid Knie.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7595" y="1638300"/>
            <a:ext cx="2866647" cy="1911097"/>
          </a:xfrm>
          <a:prstGeom prst="rect">
            <a:avLst/>
          </a:prstGeom>
        </p:spPr>
      </p:pic>
      <p:pic>
        <p:nvPicPr>
          <p:cNvPr id="11" name="Bild 10" descr="2017_06_20-Kundgebung Hofburg-309_Astrid Knie.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2400" y="3549397"/>
            <a:ext cx="2481452" cy="1654301"/>
          </a:xfrm>
          <a:prstGeom prst="rect">
            <a:avLst/>
          </a:prstGeom>
        </p:spPr>
      </p:pic>
      <p:pic>
        <p:nvPicPr>
          <p:cNvPr id="8" name="Bild 7" descr="2017_06_20-Kundgebung Hofburg-168_Astrid Knie.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2401" y="5203698"/>
            <a:ext cx="2481453" cy="1654302"/>
          </a:xfrm>
          <a:prstGeom prst="rect">
            <a:avLst/>
          </a:prstGeom>
        </p:spPr>
      </p:pic>
      <p:pic>
        <p:nvPicPr>
          <p:cNvPr id="20" name="Bild 19" descr="Bogen-Innen-PPT2.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285911"/>
            <a:ext cx="9144000" cy="2744764"/>
          </a:xfrm>
          <a:prstGeom prst="rect">
            <a:avLst/>
          </a:prstGeom>
        </p:spPr>
      </p:pic>
      <p:pic>
        <p:nvPicPr>
          <p:cNvPr id="21" name="Bild 20" descr="IGW-Logo_f-PP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79189" y="119247"/>
            <a:ext cx="1446978" cy="226090"/>
          </a:xfrm>
          <a:prstGeom prst="rect">
            <a:avLst/>
          </a:prstGeom>
        </p:spPr>
      </p:pic>
      <p:sp>
        <p:nvSpPr>
          <p:cNvPr id="22" name="Textfeld 21"/>
          <p:cNvSpPr txBox="1"/>
          <p:nvPr/>
        </p:nvSpPr>
        <p:spPr>
          <a:xfrm>
            <a:off x="5487491" y="25666"/>
            <a:ext cx="3450166" cy="338554"/>
          </a:xfrm>
          <a:prstGeom prst="rect">
            <a:avLst/>
          </a:prstGeom>
          <a:noFill/>
        </p:spPr>
        <p:txBody>
          <a:bodyPr wrap="square" rIns="0" rtlCol="0">
            <a:spAutoFit/>
          </a:bodyPr>
          <a:lstStyle/>
          <a:p>
            <a:pPr algn="r"/>
            <a:r>
              <a:rPr lang="de-DE" sz="1600" dirty="0" err="1" smtClean="0">
                <a:solidFill>
                  <a:schemeClr val="bg1"/>
                </a:solidFill>
                <a:latin typeface="Arial"/>
                <a:cs typeface="Arial"/>
              </a:rPr>
              <a:t>www.igwindkraft.at</a:t>
            </a:r>
            <a:endParaRPr lang="de-DE" sz="1600" dirty="0">
              <a:solidFill>
                <a:schemeClr val="bg1"/>
              </a:solidFill>
              <a:latin typeface="Arial"/>
              <a:cs typeface="Arial"/>
            </a:endParaRPr>
          </a:p>
        </p:txBody>
      </p:sp>
      <p:sp>
        <p:nvSpPr>
          <p:cNvPr id="23" name="Titel 3"/>
          <p:cNvSpPr txBox="1">
            <a:spLocks/>
          </p:cNvSpPr>
          <p:nvPr/>
        </p:nvSpPr>
        <p:spPr>
          <a:xfrm>
            <a:off x="366713" y="376238"/>
            <a:ext cx="8229600" cy="869950"/>
          </a:xfrm>
          <a:prstGeom prst="rect">
            <a:avLst/>
          </a:prstGeom>
        </p:spPr>
        <p:txBody>
          <a:bodyPr vert="horz" lIns="91440" tIns="45720" rIns="91440" bIns="45720" rtlCol="0" anchor="t" anchorCtr="0">
            <a:normAutofit fontScale="90000" lnSpcReduction="10000"/>
          </a:bodyPr>
          <a:lstStyle>
            <a:lvl1pPr algn="l" defTabSz="457200" rtl="0" eaLnBrk="1" latinLnBrk="0" hangingPunct="1">
              <a:spcBef>
                <a:spcPct val="0"/>
              </a:spcBef>
              <a:buNone/>
              <a:defRPr sz="3000" kern="1200">
                <a:solidFill>
                  <a:schemeClr val="tx1"/>
                </a:solidFill>
                <a:latin typeface="Verdana"/>
                <a:ea typeface="+mj-ea"/>
                <a:cs typeface="Verdana"/>
              </a:defRPr>
            </a:lvl1pPr>
          </a:lstStyle>
          <a:p>
            <a:pPr>
              <a:defRPr/>
            </a:pPr>
            <a:r>
              <a:rPr lang="de-DE" dirty="0" smtClean="0"/>
              <a:t>Gesichter der kleinen ÖSG-Novelle</a:t>
            </a:r>
            <a:br>
              <a:rPr lang="de-DE" dirty="0" smtClean="0"/>
            </a:br>
            <a:endParaRPr lang="de-DE" dirty="0"/>
          </a:p>
        </p:txBody>
      </p:sp>
      <p:pic>
        <p:nvPicPr>
          <p:cNvPr id="27" name="Bild 26"/>
          <p:cNvPicPr>
            <a:picLocks noChangeAspect="1"/>
          </p:cNvPicPr>
          <p:nvPr/>
        </p:nvPicPr>
        <p:blipFill rotWithShape="1">
          <a:blip r:embed="rId9" cstate="screen">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a:ext>
            </a:extLst>
          </a:blip>
          <a:srcRect/>
          <a:stretch/>
        </p:blipFill>
        <p:spPr>
          <a:xfrm>
            <a:off x="2634239" y="2359160"/>
            <a:ext cx="1375834" cy="1569957"/>
          </a:xfrm>
          <a:prstGeom prst="rect">
            <a:avLst/>
          </a:prstGeom>
        </p:spPr>
      </p:pic>
      <p:pic>
        <p:nvPicPr>
          <p:cNvPr id="28" name="Bild 27"/>
          <p:cNvPicPr>
            <a:picLocks noChangeAspect="1"/>
          </p:cNvPicPr>
          <p:nvPr/>
        </p:nvPicPr>
        <p:blipFill>
          <a:blip r:embed="rId11" cstate="screen">
            <a:extLst>
              <a:ext uri="{BEBA8EAE-BF5A-486C-A8C5-ECC9F3942E4B}">
                <a14:imgProps xmlns:a14="http://schemas.microsoft.com/office/drawing/2010/main">
                  <a14:imgLayer r:embed="rId12">
                    <a14:imgEffect>
                      <a14:saturation sat="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2545703" y="5310458"/>
            <a:ext cx="2357330" cy="1413608"/>
          </a:xfrm>
          <a:prstGeom prst="rect">
            <a:avLst/>
          </a:prstGeom>
        </p:spPr>
      </p:pic>
      <p:pic>
        <p:nvPicPr>
          <p:cNvPr id="29" name="Bild 28"/>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484639" y="4478162"/>
            <a:ext cx="2057738" cy="764612"/>
          </a:xfrm>
          <a:prstGeom prst="rect">
            <a:avLst/>
          </a:prstGeom>
        </p:spPr>
      </p:pic>
      <p:pic>
        <p:nvPicPr>
          <p:cNvPr id="30" name="Bild 29"/>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083537" y="1926145"/>
            <a:ext cx="939473" cy="840402"/>
          </a:xfrm>
          <a:prstGeom prst="rect">
            <a:avLst/>
          </a:prstGeom>
        </p:spPr>
      </p:pic>
      <p:pic>
        <p:nvPicPr>
          <p:cNvPr id="31" name="Bild 30"/>
          <p:cNvPicPr>
            <a:picLocks noChangeAspect="1"/>
          </p:cNvPicPr>
          <p:nvPr/>
        </p:nvPicPr>
        <p:blipFill>
          <a:blip r:embed="rId15"/>
          <a:stretch>
            <a:fillRect/>
          </a:stretch>
        </p:blipFill>
        <p:spPr>
          <a:xfrm>
            <a:off x="2958451" y="3929117"/>
            <a:ext cx="1944582" cy="618392"/>
          </a:xfrm>
          <a:prstGeom prst="rect">
            <a:avLst/>
          </a:prstGeom>
        </p:spPr>
      </p:pic>
      <p:sp>
        <p:nvSpPr>
          <p:cNvPr id="32" name="Rechteck 31"/>
          <p:cNvSpPr/>
          <p:nvPr/>
        </p:nvSpPr>
        <p:spPr>
          <a:xfrm>
            <a:off x="4083537" y="4728308"/>
            <a:ext cx="458840" cy="1367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3" name="Textfeld 32"/>
          <p:cNvSpPr txBox="1"/>
          <p:nvPr/>
        </p:nvSpPr>
        <p:spPr>
          <a:xfrm>
            <a:off x="7824177" y="6298224"/>
            <a:ext cx="2413000" cy="400110"/>
          </a:xfrm>
          <a:prstGeom prst="rect">
            <a:avLst/>
          </a:prstGeom>
          <a:solidFill>
            <a:schemeClr val="bg1">
              <a:alpha val="55000"/>
            </a:schemeClr>
          </a:solidFill>
        </p:spPr>
        <p:txBody>
          <a:bodyPr wrap="square" rtlCol="0">
            <a:spAutoFit/>
          </a:bodyPr>
          <a:lstStyle/>
          <a:p>
            <a:r>
              <a:rPr lang="de-DE" sz="1000" dirty="0"/>
              <a:t>Ökostrom Petition:</a:t>
            </a:r>
          </a:p>
          <a:p>
            <a:r>
              <a:rPr lang="de-DE" sz="1000" dirty="0"/>
              <a:t>11.000 Unterschriften</a:t>
            </a:r>
          </a:p>
        </p:txBody>
      </p:sp>
    </p:spTree>
    <p:extLst>
      <p:ext uri="{BB962C8B-B14F-4D97-AF65-F5344CB8AC3E}">
        <p14:creationId xmlns:p14="http://schemas.microsoft.com/office/powerpoint/2010/main" val="99598909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639968" y="2774462"/>
            <a:ext cx="8151410" cy="3675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258" y="4538254"/>
            <a:ext cx="1125420" cy="1688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722054" y="4498718"/>
            <a:ext cx="1308683" cy="17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Bild 6" descr="Bogen-Innen-PPT2.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345337"/>
            <a:ext cx="9144000" cy="2744764"/>
          </a:xfrm>
          <a:prstGeom prst="rect">
            <a:avLst/>
          </a:prstGeom>
        </p:spPr>
      </p:pic>
      <p:pic>
        <p:nvPicPr>
          <p:cNvPr id="8" name="Bild 7" descr="IGW-Logo_f-PPT.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9189" y="119247"/>
            <a:ext cx="1446978" cy="226090"/>
          </a:xfrm>
          <a:prstGeom prst="rect">
            <a:avLst/>
          </a:prstGeom>
        </p:spPr>
      </p:pic>
      <p:sp>
        <p:nvSpPr>
          <p:cNvPr id="9" name="Textfeld 8"/>
          <p:cNvSpPr txBox="1"/>
          <p:nvPr/>
        </p:nvSpPr>
        <p:spPr>
          <a:xfrm>
            <a:off x="5487491" y="25666"/>
            <a:ext cx="3450166" cy="338554"/>
          </a:xfrm>
          <a:prstGeom prst="rect">
            <a:avLst/>
          </a:prstGeom>
          <a:noFill/>
        </p:spPr>
        <p:txBody>
          <a:bodyPr wrap="square" rIns="0" rtlCol="0">
            <a:spAutoFit/>
          </a:bodyPr>
          <a:lstStyle/>
          <a:p>
            <a:pPr algn="r"/>
            <a:r>
              <a:rPr lang="de-DE" sz="1600" dirty="0" err="1" smtClean="0">
                <a:solidFill>
                  <a:schemeClr val="bg1"/>
                </a:solidFill>
                <a:latin typeface="Arial"/>
                <a:cs typeface="Arial"/>
              </a:rPr>
              <a:t>www.igwindkraft.at</a:t>
            </a:r>
            <a:endParaRPr lang="de-DE" sz="1600" dirty="0">
              <a:solidFill>
                <a:schemeClr val="bg1"/>
              </a:solidFill>
              <a:latin typeface="Arial"/>
              <a:cs typeface="Arial"/>
            </a:endParaRPr>
          </a:p>
        </p:txBody>
      </p:sp>
      <p:sp>
        <p:nvSpPr>
          <p:cNvPr id="10" name="Titel 3"/>
          <p:cNvSpPr txBox="1">
            <a:spLocks/>
          </p:cNvSpPr>
          <p:nvPr/>
        </p:nvSpPr>
        <p:spPr>
          <a:xfrm>
            <a:off x="366713" y="376238"/>
            <a:ext cx="8229600" cy="869950"/>
          </a:xfrm>
          <a:prstGeom prst="rect">
            <a:avLst/>
          </a:prstGeom>
        </p:spPr>
        <p:txBody>
          <a:bodyPr vert="horz" lIns="91440" tIns="45720" rIns="91440" bIns="45720" rtlCol="0" anchor="t" anchorCtr="0">
            <a:normAutofit fontScale="90000" lnSpcReduction="10000"/>
          </a:bodyPr>
          <a:lstStyle>
            <a:lvl1pPr algn="l" defTabSz="457200" rtl="0" eaLnBrk="1" latinLnBrk="0" hangingPunct="1">
              <a:spcBef>
                <a:spcPct val="0"/>
              </a:spcBef>
              <a:buNone/>
              <a:defRPr sz="3000" kern="1200">
                <a:solidFill>
                  <a:schemeClr val="tx1"/>
                </a:solidFill>
                <a:latin typeface="Verdana"/>
                <a:ea typeface="+mj-ea"/>
                <a:cs typeface="Verdana"/>
              </a:defRPr>
            </a:lvl1pPr>
          </a:lstStyle>
          <a:p>
            <a:pPr>
              <a:defRPr/>
            </a:pPr>
            <a:r>
              <a:rPr lang="de-DE" dirty="0" smtClean="0"/>
              <a:t>Gesichter der kleinen ÖSG-Novelle</a:t>
            </a:r>
            <a:br>
              <a:rPr lang="de-DE" dirty="0" smtClean="0"/>
            </a:br>
            <a:endParaRPr lang="de-DE" dirty="0"/>
          </a:p>
        </p:txBody>
      </p:sp>
      <p:pic>
        <p:nvPicPr>
          <p:cNvPr id="5" name="Bild 4"/>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440812" y="1875691"/>
            <a:ext cx="4645269" cy="798335"/>
          </a:xfrm>
          <a:prstGeom prst="rect">
            <a:avLst/>
          </a:prstGeom>
        </p:spPr>
      </p:pic>
    </p:spTree>
    <p:extLst>
      <p:ext uri="{BB962C8B-B14F-4D97-AF65-F5344CB8AC3E}">
        <p14:creationId xmlns:p14="http://schemas.microsoft.com/office/powerpoint/2010/main" val="246962277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Der beste Erfolg − oder?</a:t>
            </a:r>
            <a:endParaRPr lang="de-DE" dirty="0"/>
          </a:p>
        </p:txBody>
      </p:sp>
      <p:sp>
        <p:nvSpPr>
          <p:cNvPr id="3" name="Inhaltsplatzhalter 2"/>
          <p:cNvSpPr>
            <a:spLocks noGrp="1"/>
          </p:cNvSpPr>
          <p:nvPr>
            <p:ph idx="1"/>
          </p:nvPr>
        </p:nvSpPr>
        <p:spPr/>
        <p:txBody>
          <a:bodyPr>
            <a:normAutofit lnSpcReduction="10000"/>
          </a:bodyPr>
          <a:lstStyle/>
          <a:p>
            <a:r>
              <a:rPr lang="de-DE" b="1" dirty="0" smtClean="0"/>
              <a:t>Der beste mögliche Erfolg</a:t>
            </a:r>
            <a:r>
              <a:rPr lang="de-DE" b="1" dirty="0"/>
              <a:t>: </a:t>
            </a:r>
            <a:r>
              <a:rPr lang="de-DE" dirty="0" smtClean="0"/>
              <a:t>Im Lichte der jahrelangen Verhandlungen </a:t>
            </a:r>
            <a:r>
              <a:rPr lang="de-DE" dirty="0"/>
              <a:t>zur kleinen </a:t>
            </a:r>
            <a:r>
              <a:rPr lang="de-DE" dirty="0" smtClean="0"/>
              <a:t>Novelle, des mangelnden Konsenses für eine offensive Energiepolitik, den vorgezogenen Nationalratswahlen und der massiven Bedrohung durch Antragsverfall für 110 Anlagen Ende 2018 </a:t>
            </a:r>
          </a:p>
          <a:p>
            <a:r>
              <a:rPr lang="de-DE" b="1" dirty="0" smtClean="0"/>
              <a:t>Energiepolitisch unverständlich:</a:t>
            </a:r>
            <a:r>
              <a:rPr lang="de-DE" dirty="0" smtClean="0"/>
              <a:t> Bei Importabhängigkeit von rund 15 % des Stromes, Abfluss von Arbeitsplätzen und 300 Mio. € Wertschöpfung ins Ausland und großen Unsicherheiten über die zukünftige Entwicklung (Strompreis, Versorgungsunsicherheit)</a:t>
            </a:r>
          </a:p>
          <a:p>
            <a:r>
              <a:rPr lang="de-DE" b="1" dirty="0" smtClean="0"/>
              <a:t>Völlig unzureichend für den Klimaschutz: </a:t>
            </a:r>
            <a:r>
              <a:rPr lang="de-DE" dirty="0" smtClean="0"/>
              <a:t>Nach dem Klimaschutzabkommen von Paris und den verbalen Bekenntnissen zu Klimaschutz und Erneuerbaren durch die Politik ist die Frage zu stellen: Warum sollen eigentlich nur ein Drittel der bereits bewilligten Windkraftanlagen nun auch rasch gebaut werden? </a:t>
            </a:r>
            <a:endParaRPr lang="de-DE" dirty="0"/>
          </a:p>
          <a:p>
            <a:endParaRPr lang="de-DE" dirty="0"/>
          </a:p>
        </p:txBody>
      </p:sp>
    </p:spTree>
    <p:extLst>
      <p:ext uri="{BB962C8B-B14F-4D97-AF65-F5344CB8AC3E}">
        <p14:creationId xmlns:p14="http://schemas.microsoft.com/office/powerpoint/2010/main" val="274215134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LU" dirty="0" smtClean="0"/>
              <a:t>Welche Gesetze wurden novelliert?</a:t>
            </a:r>
            <a:endParaRPr lang="de-LU" dirty="0"/>
          </a:p>
        </p:txBody>
      </p:sp>
      <p:sp>
        <p:nvSpPr>
          <p:cNvPr id="3" name="Inhaltsplatzhalter 2"/>
          <p:cNvSpPr>
            <a:spLocks noGrp="1"/>
          </p:cNvSpPr>
          <p:nvPr>
            <p:ph idx="1"/>
          </p:nvPr>
        </p:nvSpPr>
        <p:spPr/>
        <p:txBody>
          <a:bodyPr>
            <a:normAutofit/>
          </a:bodyPr>
          <a:lstStyle/>
          <a:p>
            <a:pPr marL="0" lvl="0" indent="0">
              <a:buNone/>
            </a:pPr>
            <a:r>
              <a:rPr lang="de-DE" dirty="0" smtClean="0"/>
              <a:t>Das Paket der „kleinen Ökostromnovelle“ von 29. Juni 2017 enthält Änderungen in folgenden Gesetzen:</a:t>
            </a:r>
          </a:p>
          <a:p>
            <a:pPr lvl="0"/>
            <a:endParaRPr lang="de-DE" dirty="0"/>
          </a:p>
          <a:p>
            <a:pPr lvl="0"/>
            <a:r>
              <a:rPr lang="de-DE" dirty="0" smtClean="0"/>
              <a:t>ÖSG</a:t>
            </a:r>
            <a:r>
              <a:rPr lang="de-DE" dirty="0"/>
              <a:t> 2012, </a:t>
            </a:r>
            <a:endParaRPr lang="de-DE" dirty="0" smtClean="0"/>
          </a:p>
          <a:p>
            <a:pPr lvl="0"/>
            <a:r>
              <a:rPr lang="de-DE" dirty="0" err="1" smtClean="0"/>
              <a:t>ElWOG</a:t>
            </a:r>
            <a:r>
              <a:rPr lang="de-DE" dirty="0"/>
              <a:t> 2010, </a:t>
            </a:r>
            <a:endParaRPr lang="de-DE" dirty="0" smtClean="0"/>
          </a:p>
          <a:p>
            <a:pPr lvl="0"/>
            <a:r>
              <a:rPr lang="de-DE" dirty="0" smtClean="0"/>
              <a:t>GWG</a:t>
            </a:r>
            <a:r>
              <a:rPr lang="de-DE" dirty="0"/>
              <a:t> 2011 </a:t>
            </a:r>
            <a:endParaRPr lang="de-DE" dirty="0" smtClean="0"/>
          </a:p>
          <a:p>
            <a:pPr lvl="0"/>
            <a:r>
              <a:rPr lang="de-DE" dirty="0" smtClean="0"/>
              <a:t>E-</a:t>
            </a:r>
            <a:r>
              <a:rPr lang="de-DE" dirty="0" err="1" smtClean="0"/>
              <a:t>ControlG</a:t>
            </a:r>
            <a:r>
              <a:rPr lang="de-DE" dirty="0" smtClean="0"/>
              <a:t>. </a:t>
            </a:r>
          </a:p>
          <a:p>
            <a:pPr lvl="0"/>
            <a:r>
              <a:rPr lang="de-DE" dirty="0" smtClean="0"/>
              <a:t>KWK-</a:t>
            </a:r>
            <a:r>
              <a:rPr lang="de-DE" dirty="0" err="1" smtClean="0"/>
              <a:t>PunkteG</a:t>
            </a:r>
            <a:endParaRPr lang="de-DE" dirty="0" smtClean="0"/>
          </a:p>
          <a:p>
            <a:pPr lvl="0"/>
            <a:r>
              <a:rPr lang="de-DE" dirty="0" smtClean="0"/>
              <a:t>Bundesgesetz, Sondervermögen der E-Control</a:t>
            </a:r>
            <a:endParaRPr lang="de-DE" dirty="0"/>
          </a:p>
          <a:p>
            <a:pPr lvl="0"/>
            <a:endParaRPr lang="de-DE" dirty="0" smtClean="0"/>
          </a:p>
          <a:p>
            <a:pPr marL="0" lvl="0" indent="0">
              <a:buNone/>
            </a:pPr>
            <a:endParaRPr lang="de-DE" sz="1200" dirty="0"/>
          </a:p>
          <a:p>
            <a:pPr marL="0" lvl="0" indent="0">
              <a:buNone/>
            </a:pPr>
            <a:endParaRPr lang="de-DE" sz="1200" dirty="0" smtClean="0"/>
          </a:p>
          <a:p>
            <a:pPr marL="0" lvl="0" indent="0">
              <a:buNone/>
            </a:pPr>
            <a:endParaRPr lang="de-LU" sz="1200" dirty="0"/>
          </a:p>
          <a:p>
            <a:endParaRPr lang="de-LU" dirty="0"/>
          </a:p>
        </p:txBody>
      </p:sp>
    </p:spTree>
    <p:extLst>
      <p:ext uri="{BB962C8B-B14F-4D97-AF65-F5344CB8AC3E}">
        <p14:creationId xmlns:p14="http://schemas.microsoft.com/office/powerpoint/2010/main" val="325915240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Was abseits des ÖSG alles dabei ist:</a:t>
            </a:r>
            <a:endParaRPr lang="de-DE" dirty="0"/>
          </a:p>
        </p:txBody>
      </p:sp>
      <p:sp>
        <p:nvSpPr>
          <p:cNvPr id="3" name="Inhaltsplatzhalter 2"/>
          <p:cNvSpPr>
            <a:spLocks noGrp="1"/>
          </p:cNvSpPr>
          <p:nvPr>
            <p:ph idx="1"/>
          </p:nvPr>
        </p:nvSpPr>
        <p:spPr/>
        <p:txBody>
          <a:bodyPr>
            <a:normAutofit/>
          </a:bodyPr>
          <a:lstStyle/>
          <a:p>
            <a:endParaRPr lang="de-DE" dirty="0"/>
          </a:p>
          <a:p>
            <a:r>
              <a:rPr lang="de-DE" dirty="0" smtClean="0"/>
              <a:t>EU-Vertragsverletzungsverfahren </a:t>
            </a:r>
            <a:r>
              <a:rPr lang="de-DE" dirty="0"/>
              <a:t>gegen die Republik Österreich im Energiebereich abgewendet </a:t>
            </a:r>
          </a:p>
          <a:p>
            <a:r>
              <a:rPr lang="de-DE" dirty="0" smtClean="0"/>
              <a:t>Netzbetreiber ermächtigt, </a:t>
            </a:r>
            <a:r>
              <a:rPr lang="de-DE" dirty="0"/>
              <a:t>eine strategische Reserve an </a:t>
            </a:r>
            <a:r>
              <a:rPr lang="de-DE" dirty="0" smtClean="0"/>
              <a:t>kalorischen Kraftwerkskapazitäten </a:t>
            </a:r>
            <a:r>
              <a:rPr lang="de-DE" dirty="0"/>
              <a:t>verstärkt unter Vertrag nehmen zu können.</a:t>
            </a:r>
          </a:p>
          <a:p>
            <a:r>
              <a:rPr lang="de-DE" dirty="0" smtClean="0"/>
              <a:t>Förderung </a:t>
            </a:r>
            <a:r>
              <a:rPr lang="de-DE" dirty="0"/>
              <a:t>für bestehende Kraftwärmekopplungsanlagen im </a:t>
            </a:r>
            <a:r>
              <a:rPr lang="de-DE" dirty="0" smtClean="0"/>
              <a:t>KWK-Punktegesetz </a:t>
            </a:r>
            <a:r>
              <a:rPr lang="de-DE" dirty="0"/>
              <a:t>im Ausmaß von 34 Mio. € pro Jahr.</a:t>
            </a:r>
          </a:p>
          <a:p>
            <a:r>
              <a:rPr lang="de-DE" dirty="0" smtClean="0"/>
              <a:t>Zusammenrechnung </a:t>
            </a:r>
            <a:r>
              <a:rPr lang="de-DE" dirty="0"/>
              <a:t>von Zählpunkten </a:t>
            </a:r>
            <a:r>
              <a:rPr lang="de-DE" dirty="0" smtClean="0"/>
              <a:t>bei </a:t>
            </a:r>
            <a:r>
              <a:rPr lang="de-DE" dirty="0"/>
              <a:t>Straßenbahn und U-Bahn </a:t>
            </a:r>
            <a:r>
              <a:rPr lang="de-DE" dirty="0" smtClean="0"/>
              <a:t>(geringere Netzgebühren und Ökostrombeiträge) </a:t>
            </a:r>
            <a:endParaRPr lang="de-DE" dirty="0"/>
          </a:p>
          <a:p>
            <a:r>
              <a:rPr lang="de-DE" dirty="0" smtClean="0"/>
              <a:t>In Mehrparteien-Häusern </a:t>
            </a:r>
            <a:r>
              <a:rPr lang="de-DE" dirty="0"/>
              <a:t>PV-Gemeinschaftsanlagen zur Nutzung der </a:t>
            </a:r>
            <a:r>
              <a:rPr lang="de-DE" dirty="0" smtClean="0"/>
              <a:t>Solarenergie</a:t>
            </a:r>
            <a:endParaRPr lang="de-DE" dirty="0"/>
          </a:p>
        </p:txBody>
      </p:sp>
    </p:spTree>
    <p:extLst>
      <p:ext uri="{BB962C8B-B14F-4D97-AF65-F5344CB8AC3E}">
        <p14:creationId xmlns:p14="http://schemas.microsoft.com/office/powerpoint/2010/main" val="240023828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Neuerungen im ÖSG</a:t>
            </a:r>
            <a:endParaRPr lang="de-DE" dirty="0"/>
          </a:p>
        </p:txBody>
      </p:sp>
      <p:sp>
        <p:nvSpPr>
          <p:cNvPr id="3" name="Inhaltsplatzhalter 2"/>
          <p:cNvSpPr>
            <a:spLocks noGrp="1"/>
          </p:cNvSpPr>
          <p:nvPr>
            <p:ph idx="1"/>
          </p:nvPr>
        </p:nvSpPr>
        <p:spPr/>
        <p:txBody>
          <a:bodyPr/>
          <a:lstStyle/>
          <a:p>
            <a:r>
              <a:rPr lang="de-DE" dirty="0" smtClean="0"/>
              <a:t>Neue Mittel für Wind, Kleinwasserkraft und Biogas-Nachfolge</a:t>
            </a:r>
          </a:p>
          <a:p>
            <a:r>
              <a:rPr lang="de-DE" dirty="0" smtClean="0"/>
              <a:t>Erstreckung der Verfallsfrist für Anträge von 3 auf 5 Jahre</a:t>
            </a:r>
          </a:p>
          <a:p>
            <a:r>
              <a:rPr lang="de-DE" dirty="0" smtClean="0"/>
              <a:t>Verlängerung der Errichtungsfrist von 3 auf 4 Jahre</a:t>
            </a:r>
          </a:p>
          <a:p>
            <a:r>
              <a:rPr lang="de-DE" dirty="0"/>
              <a:t>Abschaffung des Anerkennungsbescheides der Länder bei nicht rohstoffgetriebenen </a:t>
            </a:r>
            <a:r>
              <a:rPr lang="de-DE" dirty="0" smtClean="0"/>
              <a:t>Anlagen</a:t>
            </a:r>
          </a:p>
          <a:p>
            <a:r>
              <a:rPr lang="de-DE" dirty="0" smtClean="0"/>
              <a:t>Verschiebung von Resttopfmittel zur Kleinwasserkraft (1 Mio. €)</a:t>
            </a:r>
          </a:p>
          <a:p>
            <a:r>
              <a:rPr lang="de-DE" dirty="0" smtClean="0"/>
              <a:t>Anpassung der Investitionsförderung für Wasserkraft</a:t>
            </a:r>
          </a:p>
          <a:p>
            <a:r>
              <a:rPr lang="de-DE" dirty="0" smtClean="0"/>
              <a:t>PV und Speichertechnologie Investitionsförderung</a:t>
            </a:r>
          </a:p>
          <a:p>
            <a:r>
              <a:rPr lang="de-DE" dirty="0" smtClean="0"/>
              <a:t>Kurzfristige Leistungsreduktion zur </a:t>
            </a:r>
            <a:r>
              <a:rPr lang="de-DE" dirty="0"/>
              <a:t>M</a:t>
            </a:r>
            <a:r>
              <a:rPr lang="de-DE" dirty="0" smtClean="0"/>
              <a:t>inimierung der Ausgleichenergiekosten, bei </a:t>
            </a:r>
            <a:r>
              <a:rPr lang="de-DE" dirty="0"/>
              <a:t>B</a:t>
            </a:r>
            <a:r>
              <a:rPr lang="de-DE" dirty="0" smtClean="0"/>
              <a:t>eibehaltung der Zahlung an Betreiber</a:t>
            </a:r>
          </a:p>
          <a:p>
            <a:r>
              <a:rPr lang="de-DE" dirty="0" smtClean="0"/>
              <a:t>Neue klare Definition: bis zur Engpassleistung Vergütung nach Tarif; über der Engpassleistung Vergütung nach Marktpreis</a:t>
            </a:r>
          </a:p>
          <a:p>
            <a:endParaRPr lang="de-DE" dirty="0"/>
          </a:p>
          <a:p>
            <a:endParaRPr lang="de-DE" dirty="0"/>
          </a:p>
        </p:txBody>
      </p:sp>
    </p:spTree>
    <p:extLst>
      <p:ext uri="{BB962C8B-B14F-4D97-AF65-F5344CB8AC3E}">
        <p14:creationId xmlns:p14="http://schemas.microsoft.com/office/powerpoint/2010/main" val="387135008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6489" y="375576"/>
            <a:ext cx="8229600" cy="1307174"/>
          </a:xfrm>
        </p:spPr>
        <p:txBody>
          <a:bodyPr>
            <a:normAutofit fontScale="90000"/>
          </a:bodyPr>
          <a:lstStyle/>
          <a:p>
            <a:r>
              <a:rPr lang="de-DE" dirty="0" smtClean="0"/>
              <a:t>Neue Mittel im ÖSG</a:t>
            </a:r>
            <a:br>
              <a:rPr lang="de-DE" dirty="0" smtClean="0"/>
            </a:br>
            <a:r>
              <a:rPr lang="de-DE" dirty="0" smtClean="0">
                <a:solidFill>
                  <a:schemeClr val="tx2">
                    <a:lumMod val="60000"/>
                    <a:lumOff val="40000"/>
                  </a:schemeClr>
                </a:solidFill>
              </a:rPr>
              <a:t>Gesamt 850 Mio. €  − 585 Mio. € für Wind</a:t>
            </a:r>
            <a:endParaRPr lang="de-DE" dirty="0">
              <a:solidFill>
                <a:schemeClr val="tx2">
                  <a:lumMod val="60000"/>
                  <a:lumOff val="40000"/>
                </a:schemeClr>
              </a:solidFill>
            </a:endParaRPr>
          </a:p>
        </p:txBody>
      </p:sp>
      <p:sp>
        <p:nvSpPr>
          <p:cNvPr id="3" name="Inhaltsplatzhalter 2"/>
          <p:cNvSpPr>
            <a:spLocks noGrp="1"/>
          </p:cNvSpPr>
          <p:nvPr>
            <p:ph idx="1"/>
          </p:nvPr>
        </p:nvSpPr>
        <p:spPr/>
        <p:txBody>
          <a:bodyPr/>
          <a:lstStyle/>
          <a:p>
            <a:r>
              <a:rPr lang="de-DE" dirty="0" smtClean="0"/>
              <a:t>45 </a:t>
            </a:r>
            <a:r>
              <a:rPr lang="de-DE" dirty="0" err="1" smtClean="0"/>
              <a:t>Mio</a:t>
            </a:r>
            <a:r>
              <a:rPr lang="de-DE" dirty="0" smtClean="0"/>
              <a:t> € </a:t>
            </a:r>
            <a:r>
              <a:rPr lang="de-DE" dirty="0"/>
              <a:t>M</a:t>
            </a:r>
            <a:r>
              <a:rPr lang="de-DE" dirty="0" smtClean="0"/>
              <a:t>ittel für Windkraft; einmalig</a:t>
            </a:r>
          </a:p>
          <a:p>
            <a:endParaRPr lang="de-DE" dirty="0" smtClean="0"/>
          </a:p>
          <a:p>
            <a:r>
              <a:rPr lang="de-DE" dirty="0" smtClean="0"/>
              <a:t>3,5 </a:t>
            </a:r>
            <a:r>
              <a:rPr lang="de-DE" dirty="0" err="1" smtClean="0"/>
              <a:t>Mio</a:t>
            </a:r>
            <a:r>
              <a:rPr lang="de-DE" dirty="0" smtClean="0"/>
              <a:t> € </a:t>
            </a:r>
            <a:r>
              <a:rPr lang="de-DE" dirty="0"/>
              <a:t>M</a:t>
            </a:r>
            <a:r>
              <a:rPr lang="de-DE" dirty="0" smtClean="0"/>
              <a:t>ittel für Kleinwasserkraft, einmalig</a:t>
            </a:r>
          </a:p>
          <a:p>
            <a:pPr marL="0" indent="0">
              <a:buNone/>
            </a:pPr>
            <a:r>
              <a:rPr lang="de-DE" dirty="0"/>
              <a:t>	</a:t>
            </a:r>
            <a:r>
              <a:rPr lang="de-DE" dirty="0" smtClean="0"/>
              <a:t> </a:t>
            </a:r>
            <a:endParaRPr lang="de-DE" dirty="0" smtClean="0">
              <a:solidFill>
                <a:schemeClr val="tx2">
                  <a:lumMod val="60000"/>
                  <a:lumOff val="40000"/>
                </a:schemeClr>
              </a:solidFill>
            </a:endParaRPr>
          </a:p>
          <a:p>
            <a:r>
              <a:rPr lang="de-DE" dirty="0" smtClean="0"/>
              <a:t>11,7 </a:t>
            </a:r>
            <a:r>
              <a:rPr lang="de-DE" dirty="0" err="1" smtClean="0"/>
              <a:t>Mio</a:t>
            </a:r>
            <a:r>
              <a:rPr lang="de-DE" dirty="0" smtClean="0"/>
              <a:t> € Mittel für Biogas-Nachfolgetarife, jährlich bis 2021 	 	 	</a:t>
            </a:r>
            <a:endParaRPr lang="de-DE" dirty="0" smtClean="0">
              <a:solidFill>
                <a:schemeClr val="tx2">
                  <a:lumMod val="60000"/>
                  <a:lumOff val="40000"/>
                </a:schemeClr>
              </a:solidFill>
            </a:endParaRPr>
          </a:p>
          <a:p>
            <a:r>
              <a:rPr lang="de-DE" dirty="0" smtClean="0"/>
              <a:t>Erhöhung der Mittel für Investitionsförderungen für Kleinwasserkraft von 16 auf 20 Mio. € jährlich.</a:t>
            </a:r>
          </a:p>
          <a:p>
            <a:pPr marL="0" indent="0">
              <a:buNone/>
            </a:pPr>
            <a:r>
              <a:rPr lang="de-DE" dirty="0"/>
              <a:t>	</a:t>
            </a:r>
            <a:r>
              <a:rPr lang="de-DE" dirty="0" smtClean="0"/>
              <a:t> </a:t>
            </a:r>
            <a:endParaRPr lang="de-DE" dirty="0" smtClean="0">
              <a:solidFill>
                <a:schemeClr val="tx2">
                  <a:lumMod val="60000"/>
                  <a:lumOff val="40000"/>
                </a:schemeClr>
              </a:solidFill>
            </a:endParaRPr>
          </a:p>
          <a:p>
            <a:r>
              <a:rPr lang="de-DE" dirty="0" smtClean="0"/>
              <a:t>15 Mio. € Investitionsförderung für PV und Stromspeicher; 2018/19</a:t>
            </a:r>
          </a:p>
          <a:p>
            <a:pPr marL="0" indent="0">
              <a:buNone/>
            </a:pPr>
            <a:r>
              <a:rPr lang="de-DE" dirty="0" smtClean="0"/>
              <a:t>Bei PV wird der Eigenversorgungsanteil berücksichtigt.</a:t>
            </a:r>
          </a:p>
          <a:p>
            <a:endParaRPr lang="de-DE" dirty="0"/>
          </a:p>
          <a:p>
            <a:pPr marL="0" indent="0">
              <a:buNone/>
            </a:pPr>
            <a:endParaRPr lang="de-DE" dirty="0" smtClean="0"/>
          </a:p>
          <a:p>
            <a:pPr marL="0" indent="0">
              <a:buNone/>
            </a:pPr>
            <a:endParaRPr lang="de-DE" dirty="0" smtClean="0"/>
          </a:p>
          <a:p>
            <a:endParaRPr lang="de-DE" dirty="0"/>
          </a:p>
          <a:p>
            <a:endParaRPr lang="de-DE" dirty="0" smtClean="0">
              <a:solidFill>
                <a:schemeClr val="tx2">
                  <a:lumMod val="60000"/>
                  <a:lumOff val="40000"/>
                </a:schemeClr>
              </a:solidFill>
            </a:endParaRPr>
          </a:p>
          <a:p>
            <a:endParaRPr lang="de-DE" dirty="0" smtClean="0"/>
          </a:p>
          <a:p>
            <a:pPr marL="0" indent="0">
              <a:buNone/>
            </a:pPr>
            <a:endParaRPr lang="de-DE" dirty="0" smtClean="0"/>
          </a:p>
          <a:p>
            <a:endParaRPr lang="de-DE" dirty="0"/>
          </a:p>
        </p:txBody>
      </p:sp>
    </p:spTree>
    <p:extLst>
      <p:ext uri="{BB962C8B-B14F-4D97-AF65-F5344CB8AC3E}">
        <p14:creationId xmlns:p14="http://schemas.microsoft.com/office/powerpoint/2010/main" val="44738693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IGW Präsentation_Master Vorlage">
  <a:themeElements>
    <a:clrScheme name="IGW Designfarben">
      <a:dk1>
        <a:sysClr val="windowText" lastClr="000000"/>
      </a:dk1>
      <a:lt1>
        <a:sysClr val="window" lastClr="FFFFFF"/>
      </a:lt1>
      <a:dk2>
        <a:srgbClr val="1F497D"/>
      </a:dk2>
      <a:lt2>
        <a:srgbClr val="EEECE1"/>
      </a:lt2>
      <a:accent1>
        <a:srgbClr val="3FA3C7"/>
      </a:accent1>
      <a:accent2>
        <a:srgbClr val="ADC22D"/>
      </a:accent2>
      <a:accent3>
        <a:srgbClr val="758893"/>
      </a:accent3>
      <a:accent4>
        <a:srgbClr val="D2E8F7"/>
      </a:accent4>
      <a:accent5>
        <a:srgbClr val="E4BB07"/>
      </a:accent5>
      <a:accent6>
        <a:srgbClr val="B0885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GW Präsentation_Master Vorlage 2016">
  <a:themeElements>
    <a:clrScheme name="IGW Designfarben">
      <a:dk1>
        <a:sysClr val="windowText" lastClr="000000"/>
      </a:dk1>
      <a:lt1>
        <a:sysClr val="window" lastClr="FFFFFF"/>
      </a:lt1>
      <a:dk2>
        <a:srgbClr val="1F497D"/>
      </a:dk2>
      <a:lt2>
        <a:srgbClr val="EEECE1"/>
      </a:lt2>
      <a:accent1>
        <a:srgbClr val="3FA3C7"/>
      </a:accent1>
      <a:accent2>
        <a:srgbClr val="ADC22D"/>
      </a:accent2>
      <a:accent3>
        <a:srgbClr val="758893"/>
      </a:accent3>
      <a:accent4>
        <a:srgbClr val="D2E8F7"/>
      </a:accent4>
      <a:accent5>
        <a:srgbClr val="E4BB07"/>
      </a:accent5>
      <a:accent6>
        <a:srgbClr val="B0885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IGW Präsentation_Master Vorlage 2016">
  <a:themeElements>
    <a:clrScheme name="IGW Designfarben">
      <a:dk1>
        <a:sysClr val="windowText" lastClr="000000"/>
      </a:dk1>
      <a:lt1>
        <a:sysClr val="window" lastClr="FFFFFF"/>
      </a:lt1>
      <a:dk2>
        <a:srgbClr val="1F497D"/>
      </a:dk2>
      <a:lt2>
        <a:srgbClr val="EEECE1"/>
      </a:lt2>
      <a:accent1>
        <a:srgbClr val="3FA3C7"/>
      </a:accent1>
      <a:accent2>
        <a:srgbClr val="ADC22D"/>
      </a:accent2>
      <a:accent3>
        <a:srgbClr val="758893"/>
      </a:accent3>
      <a:accent4>
        <a:srgbClr val="D2E8F7"/>
      </a:accent4>
      <a:accent5>
        <a:srgbClr val="E4BB07"/>
      </a:accent5>
      <a:accent6>
        <a:srgbClr val="B0885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IGW Präsentation_Master Vorlage.potx</Template>
  <TotalTime>0</TotalTime>
  <Words>1348</Words>
  <Application>Microsoft Macintosh PowerPoint</Application>
  <PresentationFormat>Bildschirmpräsentation (4:3)</PresentationFormat>
  <Paragraphs>138</Paragraphs>
  <Slides>21</Slides>
  <Notes>0</Notes>
  <HiddenSlides>0</HiddenSlides>
  <MMClips>0</MMClips>
  <ScaleCrop>false</ScaleCrop>
  <HeadingPairs>
    <vt:vector size="4" baseType="variant">
      <vt:variant>
        <vt:lpstr>Design</vt:lpstr>
      </vt:variant>
      <vt:variant>
        <vt:i4>3</vt:i4>
      </vt:variant>
      <vt:variant>
        <vt:lpstr>Folientitel</vt:lpstr>
      </vt:variant>
      <vt:variant>
        <vt:i4>21</vt:i4>
      </vt:variant>
    </vt:vector>
  </HeadingPairs>
  <TitlesOfParts>
    <vt:vector size="24" baseType="lpstr">
      <vt:lpstr>IGW Präsentation_Master Vorlage</vt:lpstr>
      <vt:lpstr>IGW Präsentation_Master Vorlage 2016</vt:lpstr>
      <vt:lpstr>1_IGW Präsentation_Master Vorlage 2016</vt:lpstr>
      <vt:lpstr>Kleine ÖSG-Novelle</vt:lpstr>
      <vt:lpstr>PowerPoint-Präsentation</vt:lpstr>
      <vt:lpstr>PowerPoint-Präsentation</vt:lpstr>
      <vt:lpstr>PowerPoint-Präsentation</vt:lpstr>
      <vt:lpstr>Der beste Erfolg − oder?</vt:lpstr>
      <vt:lpstr>Welche Gesetze wurden novelliert?</vt:lpstr>
      <vt:lpstr>Was abseits des ÖSG alles dabei ist:</vt:lpstr>
      <vt:lpstr>Neuerungen im ÖSG</vt:lpstr>
      <vt:lpstr>Neue Mittel im ÖSG Gesamt 850 Mio. €  − 585 Mio. € für Wind</vt:lpstr>
      <vt:lpstr>Neuerungen für Windkraft</vt:lpstr>
      <vt:lpstr>Neuerungen für Windkraft II</vt:lpstr>
      <vt:lpstr>Neuerungen für Windkraft III</vt:lpstr>
      <vt:lpstr>Neuerungen für Windkraft IV </vt:lpstr>
      <vt:lpstr>Transparenz wird groß geschrieben</vt:lpstr>
      <vt:lpstr>Ökostromanlagenregister (§ 37 Abs. 5)</vt:lpstr>
      <vt:lpstr>Inkrafttreten an 4 Terminen</vt:lpstr>
      <vt:lpstr>Wie viel Windkraft kommt unter Vertrag?</vt:lpstr>
      <vt:lpstr>Die Reihung</vt:lpstr>
      <vt:lpstr>Relevante Änderungen im ElWOG</vt:lpstr>
      <vt:lpstr>Stilllegungen müssen gemeldet werden</vt:lpstr>
      <vt:lpstr>PowerPoint-Präsentation</vt:lpstr>
    </vt:vector>
  </TitlesOfParts>
  <Company>IGW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Irmgard Zelinka</dc:creator>
  <cp:lastModifiedBy>Lukas Pawek</cp:lastModifiedBy>
  <cp:revision>572</cp:revision>
  <cp:lastPrinted>2017-07-12T07:47:43Z</cp:lastPrinted>
  <dcterms:created xsi:type="dcterms:W3CDTF">2012-06-25T13:40:46Z</dcterms:created>
  <dcterms:modified xsi:type="dcterms:W3CDTF">2017-10-09T15:10:29Z</dcterms:modified>
</cp:coreProperties>
</file>